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0" r:id="rId3"/>
    <p:sldId id="261" r:id="rId4"/>
    <p:sldId id="262" r:id="rId5"/>
    <p:sldId id="267" r:id="rId6"/>
    <p:sldId id="266" r:id="rId7"/>
    <p:sldId id="273" r:id="rId8"/>
    <p:sldId id="268" r:id="rId9"/>
    <p:sldId id="275" r:id="rId10"/>
    <p:sldId id="276" r:id="rId11"/>
    <p:sldId id="274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791"/>
    <p:restoredTop sz="94728"/>
  </p:normalViewPr>
  <p:slideViewPr>
    <p:cSldViewPr snapToGrid="0" snapToObjects="1">
      <p:cViewPr>
        <p:scale>
          <a:sx n="60" d="100"/>
          <a:sy n="60" d="100"/>
        </p:scale>
        <p:origin x="792" y="8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BCAC6E-D7FB-CB4B-AFAA-51EAB0867E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185FAA-6E40-464F-95B5-BE1ABD1C93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EA10BC-6291-474E-B052-C03C2CB3E2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9D8DD-1170-584E-BE8C-976C641DB449}" type="datetimeFigureOut">
              <a:rPr lang="en-US" smtClean="0"/>
              <a:t>3/26/20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35A4DE-B2BF-C94E-8333-F5A5A1D835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B3E8FE-CCF8-F248-B73E-6392E1564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6EAA2-36ED-A844-9BB8-C56284844E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4025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08A257-77B8-A945-8878-17879AF7CE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4F08761-914E-E84C-90B4-3998157797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D4C478-2FC1-374B-BDF8-836CFB3B46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9D8DD-1170-584E-BE8C-976C641DB449}" type="datetimeFigureOut">
              <a:rPr lang="en-US" smtClean="0"/>
              <a:t>3/26/20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5FDE6E-9708-AD45-BB0A-862A819B49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C426CD-0DBB-FC42-8859-16FF2CB70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6EAA2-36ED-A844-9BB8-C56284844E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8985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2F1BB03-FCCB-EF4D-993D-F3F344FDE88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C11305-8E7A-A243-87C5-DB74B3BE58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26D47B-EBFB-A543-B728-B5343E893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9D8DD-1170-584E-BE8C-976C641DB449}" type="datetimeFigureOut">
              <a:rPr lang="en-US" smtClean="0"/>
              <a:t>3/26/20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FF60B2-14E8-A24E-A9B5-D94DC66CF3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1A186D-E0ED-E448-8B9E-528A7F98C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6EAA2-36ED-A844-9BB8-C56284844E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4444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0628FB-75A6-8742-8F9D-F3419CF67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4DB241-3DD2-8045-8375-7B676CE9B4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1AE51E-7388-844F-AE0C-69C6CB46AF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9D8DD-1170-584E-BE8C-976C641DB449}" type="datetimeFigureOut">
              <a:rPr lang="en-US" smtClean="0"/>
              <a:t>3/26/20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423FB7-0675-E641-AA37-4B99B3FCF3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5538C2-9785-E842-B054-1E15CC2D6B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6EAA2-36ED-A844-9BB8-C56284844E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8095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E51B0-AA93-504B-9288-0F31F81DC8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207CD9-FD73-884A-A8E1-2F0F281E21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6F4815-9B57-DD4A-A63A-E112A61D87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9D8DD-1170-584E-BE8C-976C641DB449}" type="datetimeFigureOut">
              <a:rPr lang="en-US" smtClean="0"/>
              <a:t>3/26/20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0ABE57-B9C6-264F-BE4D-F07A4DB608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5438AB-6432-D540-B96B-E7BF35C82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6EAA2-36ED-A844-9BB8-C56284844E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569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3CD4A4-B9AB-9040-87D5-3EC8639235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A8E800-7F47-DE4D-BAB9-3EF398E6C6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F46906-527B-D04F-93F3-DF6722F412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F71823-7DB5-F84E-9045-EF4054349E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9D8DD-1170-584E-BE8C-976C641DB449}" type="datetimeFigureOut">
              <a:rPr lang="en-US" smtClean="0"/>
              <a:t>3/26/20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2F3912-AB2D-4746-97E2-628BAF6134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1E49A4-C0C6-FE41-930C-7634373372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6EAA2-36ED-A844-9BB8-C56284844E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3639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0FA24-2FED-484A-8C51-E96A8ED7CC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307BFC-58FB-D143-B406-90F4AB1344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035B30-F805-AC43-A723-D9FA15104B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6F39AB2-885C-2F4D-BF28-515069ED4A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44DDA36-DBAE-D44F-9912-D1B7DB18A7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F44168F-FBA8-9145-A418-17FE811334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9D8DD-1170-584E-BE8C-976C641DB449}" type="datetimeFigureOut">
              <a:rPr lang="en-US" smtClean="0"/>
              <a:t>3/26/20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679E0F1-A1F4-0440-A6E3-58872B30D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276F9A0-5C58-F848-936C-58C5FC265A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6EAA2-36ED-A844-9BB8-C56284844E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4255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A1D66-CCF0-3647-B19D-8510803B7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0A3E487-1453-1645-84A3-B8984505B2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9D8DD-1170-584E-BE8C-976C641DB449}" type="datetimeFigureOut">
              <a:rPr lang="en-US" smtClean="0"/>
              <a:t>3/26/20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915418-B95F-EA48-A1CD-E723CCAAEA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90BFB7-5665-B04A-857F-47EFCDDEA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6EAA2-36ED-A844-9BB8-C56284844E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6630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149FABD-5545-1041-8C09-A76860690D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9D8DD-1170-584E-BE8C-976C641DB449}" type="datetimeFigureOut">
              <a:rPr lang="en-US" smtClean="0"/>
              <a:t>3/26/20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6BE5EC5-96D4-9B4B-A269-C95999917C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2D2BD9-CEB4-7147-B0D5-51423BB4B0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6EAA2-36ED-A844-9BB8-C56284844E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5263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98C9FD-D05B-AB4B-9B34-CD2D473F43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A38650-556A-E54E-9A14-29B5021176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E3CBBA-BF42-D945-B4D8-B76404B0F2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71B4B6-DFBE-BC4C-8D52-B4CDACBDD5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9D8DD-1170-584E-BE8C-976C641DB449}" type="datetimeFigureOut">
              <a:rPr lang="en-US" smtClean="0"/>
              <a:t>3/26/20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E29C54-BB3E-9741-97BE-857FA73398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F73316-ACD7-0146-8F6E-822CB530A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6EAA2-36ED-A844-9BB8-C56284844E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110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572DBE-7798-1643-A070-2B5D45D4FF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CB9E448-B741-ED45-BBB1-354ADD6A0A2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7FB50F-CE1A-FB49-B2CD-2C44316DF3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CA266C-AEAD-D04D-9FF1-10732E5D67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9D8DD-1170-584E-BE8C-976C641DB449}" type="datetimeFigureOut">
              <a:rPr lang="en-US" smtClean="0"/>
              <a:t>3/26/20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5D34CB-91CF-9A40-8B39-690421A605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98D2F6-325B-454A-A3B9-98115BE4FD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6EAA2-36ED-A844-9BB8-C56284844E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903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154674F-D8B3-634D-9A1D-B073CAA73B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E83DEA-AFC9-5F42-9459-856A8F1FC5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EB45B6-C531-6A42-8D87-2BF2B698DAB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49D8DD-1170-584E-BE8C-976C641DB449}" type="datetimeFigureOut">
              <a:rPr lang="en-US" smtClean="0"/>
              <a:t>3/26/20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76DE5F-6B12-EB4A-BDD6-AFACBD0A1A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3709A1-F9A5-7641-97BB-D34DE418F0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F6EAA2-36ED-A844-9BB8-C56284844E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032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mputerhope.com/issues/ch000746.htm" TargetMode="External"/><Relationship Id="rId2" Type="http://schemas.openxmlformats.org/officeDocument/2006/relationships/hyperlink" Target="https://www.w3schools.com/php/func_string_htmlspecialchars.asp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41C8B-0A74-3644-9B57-627758F3D2C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XSS</a:t>
            </a:r>
            <a:r>
              <a:rPr lang="en-US" dirty="0"/>
              <a:t> Lab Instruction</a:t>
            </a:r>
            <a:br>
              <a:rPr lang="en-US" dirty="0"/>
            </a:br>
            <a:r>
              <a:rPr lang="en-US" dirty="0"/>
              <a:t>(Do Task </a:t>
            </a:r>
            <a:r>
              <a:rPr lang="en-US" altLang="zh-CN" dirty="0"/>
              <a:t>4</a:t>
            </a:r>
            <a:r>
              <a:rPr lang="en-US" dirty="0"/>
              <a:t>, </a:t>
            </a:r>
            <a:r>
              <a:rPr lang="en-US" altLang="zh-CN" dirty="0"/>
              <a:t>5</a:t>
            </a:r>
            <a:r>
              <a:rPr lang="en-US" dirty="0"/>
              <a:t>, </a:t>
            </a:r>
            <a:r>
              <a:rPr lang="zh-CN" altLang="en-US" dirty="0"/>
              <a:t>*</a:t>
            </a:r>
            <a:r>
              <a:rPr lang="en-US" altLang="zh-CN" dirty="0"/>
              <a:t>6,</a:t>
            </a:r>
            <a:r>
              <a:rPr lang="zh-CN" altLang="en-US" dirty="0"/>
              <a:t> </a:t>
            </a:r>
            <a:r>
              <a:rPr lang="en-US" altLang="zh-CN" dirty="0"/>
              <a:t>7</a:t>
            </a:r>
            <a:r>
              <a:rPr lang="en-US" dirty="0"/>
              <a:t> only)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CB20DD8-8B17-B047-9AB4-67473A52E16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Week </a:t>
            </a:r>
            <a:r>
              <a:rPr lang="en-US" altLang="zh-CN" sz="3600" dirty="0"/>
              <a:t>9</a:t>
            </a:r>
            <a:r>
              <a:rPr lang="en-US" sz="3600" dirty="0"/>
              <a:t> Session 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C9A6B8-4461-0F4E-A994-A12B564FA5E8}"/>
              </a:ext>
            </a:extLst>
          </p:cNvPr>
          <p:cNvSpPr txBox="1"/>
          <p:nvPr/>
        </p:nvSpPr>
        <p:spPr>
          <a:xfrm>
            <a:off x="7345998" y="6222612"/>
            <a:ext cx="44899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*</a:t>
            </a:r>
            <a:r>
              <a:rPr lang="en-US" altLang="zh-CN" sz="2400" dirty="0"/>
              <a:t>Additional</a:t>
            </a:r>
            <a:r>
              <a:rPr lang="zh-CN" altLang="en-US" sz="2400" dirty="0"/>
              <a:t> </a:t>
            </a:r>
            <a:r>
              <a:rPr lang="en-US" altLang="zh-CN" sz="2400" dirty="0"/>
              <a:t>requirement</a:t>
            </a:r>
            <a:r>
              <a:rPr lang="zh-CN" altLang="en-US" sz="2400" dirty="0"/>
              <a:t> </a:t>
            </a:r>
            <a:r>
              <a:rPr lang="en-US" altLang="zh-CN" sz="2400" dirty="0"/>
              <a:t>for</a:t>
            </a:r>
            <a:r>
              <a:rPr lang="zh-CN" altLang="en-US" sz="2400" dirty="0"/>
              <a:t> </a:t>
            </a:r>
            <a:r>
              <a:rPr lang="en-US" altLang="zh-CN" sz="2400" dirty="0"/>
              <a:t>task</a:t>
            </a:r>
            <a:r>
              <a:rPr lang="zh-CN" altLang="en-US" sz="2400" dirty="0"/>
              <a:t> </a:t>
            </a:r>
            <a:r>
              <a:rPr lang="en-US" altLang="zh-CN" sz="2400" dirty="0"/>
              <a:t>6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820182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E8800-A3AA-A94B-B2C4-8B2010134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What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i="1" dirty="0" err="1"/>
              <a:t>htmlspecialchars</a:t>
            </a:r>
            <a:r>
              <a:rPr lang="en-US" altLang="zh-CN" i="1" dirty="0"/>
              <a:t>()</a:t>
            </a:r>
            <a:endParaRPr lang="en-US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7B6DA6-A3D3-AD48-AFB0-CF8CB89CCF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6121399" cy="4667251"/>
          </a:xfrm>
        </p:spPr>
        <p:txBody>
          <a:bodyPr>
            <a:normAutofit fontScale="77500" lnSpcReduction="20000"/>
          </a:bodyPr>
          <a:lstStyle/>
          <a:p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function</a:t>
            </a:r>
            <a:r>
              <a:rPr lang="zh-CN" altLang="en-US" dirty="0"/>
              <a:t> </a:t>
            </a:r>
            <a:r>
              <a:rPr lang="en-US" altLang="zh-CN" dirty="0"/>
              <a:t>encodes</a:t>
            </a:r>
            <a:r>
              <a:rPr lang="zh-CN" altLang="en-US" dirty="0"/>
              <a:t> </a:t>
            </a:r>
            <a:r>
              <a:rPr lang="en-US" altLang="zh-CN" dirty="0"/>
              <a:t>special</a:t>
            </a:r>
            <a:r>
              <a:rPr lang="zh-CN" altLang="en-US" dirty="0"/>
              <a:t> </a:t>
            </a:r>
            <a:r>
              <a:rPr lang="en-US" altLang="zh-CN" dirty="0"/>
              <a:t>characters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HTML</a:t>
            </a:r>
            <a:r>
              <a:rPr lang="zh-CN" altLang="en-US" dirty="0"/>
              <a:t> </a:t>
            </a:r>
            <a:r>
              <a:rPr lang="en-US" altLang="zh-CN" dirty="0"/>
              <a:t>file</a:t>
            </a:r>
          </a:p>
          <a:p>
            <a:endParaRPr lang="en-US" dirty="0"/>
          </a:p>
          <a:p>
            <a:r>
              <a:rPr lang="en-US" altLang="zh-CN" dirty="0"/>
              <a:t>Example:</a:t>
            </a:r>
            <a:r>
              <a:rPr lang="zh-CN" altLang="en-US" dirty="0"/>
              <a:t> </a:t>
            </a:r>
            <a:r>
              <a:rPr lang="en-US" dirty="0">
                <a:hlinkClick r:id="rId2"/>
              </a:rPr>
              <a:t>https://www.w3schools.com/php/func_string_htmlspecialchars.asp</a:t>
            </a:r>
            <a:endParaRPr lang="en-US" dirty="0"/>
          </a:p>
          <a:p>
            <a:endParaRPr lang="en-US" dirty="0"/>
          </a:p>
          <a:p>
            <a:r>
              <a:rPr lang="en-US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see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results</a:t>
            </a:r>
            <a:r>
              <a:rPr lang="zh-CN" altLang="en-US" dirty="0"/>
              <a:t> </a:t>
            </a:r>
            <a:r>
              <a:rPr lang="en-US" altLang="zh-CN" dirty="0"/>
              <a:t>you</a:t>
            </a:r>
            <a:r>
              <a:rPr lang="zh-CN" altLang="en-US" dirty="0"/>
              <a:t> </a:t>
            </a:r>
            <a:r>
              <a:rPr lang="en-US" altLang="zh-CN" dirty="0"/>
              <a:t>need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b="1" dirty="0"/>
              <a:t>view</a:t>
            </a:r>
            <a:r>
              <a:rPr lang="zh-CN" altLang="en-US" b="1" dirty="0"/>
              <a:t> </a:t>
            </a:r>
            <a:r>
              <a:rPr lang="en-US" altLang="zh-CN" b="1" dirty="0"/>
              <a:t>source</a:t>
            </a:r>
            <a:r>
              <a:rPr lang="zh-CN" altLang="en-US" b="1" dirty="0"/>
              <a:t> </a:t>
            </a:r>
            <a:r>
              <a:rPr lang="en-US" altLang="zh-CN" b="1" dirty="0"/>
              <a:t>page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dirty="0">
                <a:hlinkClick r:id="rId3"/>
              </a:rPr>
              <a:t>https://www.computerhope.com/issues/ch000746.htm</a:t>
            </a:r>
            <a:endParaRPr lang="en-US" dirty="0"/>
          </a:p>
          <a:p>
            <a:endParaRPr lang="en-US" dirty="0"/>
          </a:p>
          <a:p>
            <a:r>
              <a:rPr lang="en-US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interpret</a:t>
            </a:r>
            <a:r>
              <a:rPr lang="zh-CN" altLang="en-US" dirty="0"/>
              <a:t> </a:t>
            </a:r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one?</a:t>
            </a:r>
          </a:p>
          <a:p>
            <a:pPr marL="0" indent="0">
              <a:buNone/>
            </a:pPr>
            <a:r>
              <a:rPr lang="en-US" i="1" dirty="0"/>
              <a:t>﻿</a:t>
            </a:r>
            <a:r>
              <a:rPr lang="en-US" b="1" i="1" dirty="0"/>
              <a:t>echo</a:t>
            </a:r>
            <a:r>
              <a:rPr lang="en-US" i="1" dirty="0"/>
              <a:t> </a:t>
            </a:r>
            <a:r>
              <a:rPr lang="en-US" i="1" dirty="0" err="1"/>
              <a:t>htmlspecialchars</a:t>
            </a:r>
            <a:r>
              <a:rPr lang="en-US" i="1" dirty="0"/>
              <a:t>($vars['value'], ENT_QUOTES, 'UTF-8', false);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E71727-D8AB-324E-BE52-46D1E9EECA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9599" y="1944688"/>
            <a:ext cx="4758267" cy="2584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1978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89575E1-3389-451A-A5F7-27854C25C5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4293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3CCC5C-D88E-40FB-B30B-23DCDBD01D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"/>
            <a:ext cx="4167268" cy="685800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D5515A-1F07-FF44-A9D1-98DAFDB364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591344"/>
            <a:ext cx="3565501" cy="5585619"/>
          </a:xfrm>
        </p:spPr>
        <p:txBody>
          <a:bodyPr>
            <a:normAutofit/>
          </a:bodyPr>
          <a:lstStyle/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8A3FD0-A54C-E94B-9EF6-0B027FF0E3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dirty="0"/>
              <a:t>Checkoff</a:t>
            </a:r>
          </a:p>
          <a:p>
            <a:pPr lvl="1"/>
            <a:r>
              <a:rPr lang="en-US" altLang="zh-CN" dirty="0"/>
              <a:t>Enable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counter</a:t>
            </a:r>
            <a:r>
              <a:rPr lang="zh-CN" altLang="en-US" dirty="0"/>
              <a:t> </a:t>
            </a:r>
            <a:r>
              <a:rPr lang="en-US" altLang="zh-CN" dirty="0"/>
              <a:t>measures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answer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questions</a:t>
            </a:r>
            <a:r>
              <a:rPr lang="zh-CN" altLang="en-US" dirty="0"/>
              <a:t> </a:t>
            </a:r>
            <a:r>
              <a:rPr lang="en-US" altLang="zh-CN" dirty="0"/>
              <a:t>after</a:t>
            </a:r>
            <a:r>
              <a:rPr lang="zh-CN" altLang="en-US" dirty="0"/>
              <a:t> </a:t>
            </a:r>
            <a:r>
              <a:rPr lang="en-US" altLang="zh-CN" dirty="0"/>
              <a:t>Task</a:t>
            </a:r>
            <a:r>
              <a:rPr lang="zh-CN" altLang="en-US" dirty="0"/>
              <a:t> </a:t>
            </a:r>
            <a:r>
              <a:rPr lang="en-US" altLang="zh-CN" dirty="0"/>
              <a:t>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09272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1AEB8A9-B768-4E30-BA55-D919E6687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0001" y="-2"/>
            <a:ext cx="4069936" cy="68580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893266-E266-4847-A84E-8FF331F8E5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0080"/>
            <a:ext cx="3096427" cy="5613236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Task </a:t>
            </a:r>
            <a:r>
              <a:rPr lang="en-US" altLang="zh-CN" dirty="0">
                <a:solidFill>
                  <a:srgbClr val="FFFFFF"/>
                </a:solidFill>
              </a:rPr>
              <a:t>4</a:t>
            </a:r>
            <a:r>
              <a:rPr lang="en-US" dirty="0">
                <a:solidFill>
                  <a:srgbClr val="FFFFFF"/>
                </a:solidFill>
              </a:rPr>
              <a:t>: 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altLang="zh-CN" dirty="0">
                <a:solidFill>
                  <a:srgbClr val="FFFFFF"/>
                </a:solidFill>
              </a:rPr>
              <a:t>Add</a:t>
            </a:r>
            <a:r>
              <a:rPr lang="zh-CN" altLang="en-US" dirty="0">
                <a:solidFill>
                  <a:srgbClr val="FFFFFF"/>
                </a:solidFill>
              </a:rPr>
              <a:t> </a:t>
            </a:r>
            <a:r>
              <a:rPr lang="en-US" altLang="zh-CN" dirty="0">
                <a:solidFill>
                  <a:srgbClr val="FFFFFF"/>
                </a:solidFill>
              </a:rPr>
              <a:t>Friend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3BB282D-C7A8-1D47-89B4-947A58264DFE}"/>
              </a:ext>
            </a:extLst>
          </p:cNvPr>
          <p:cNvSpPr txBox="1">
            <a:spLocks/>
          </p:cNvSpPr>
          <p:nvPr/>
        </p:nvSpPr>
        <p:spPr>
          <a:xfrm>
            <a:off x="4059935" y="640080"/>
            <a:ext cx="8132065" cy="621792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Similar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what</a:t>
            </a:r>
            <a:r>
              <a:rPr lang="zh-CN" altLang="en-US" dirty="0"/>
              <a:t> </a:t>
            </a:r>
            <a:r>
              <a:rPr lang="en-US" altLang="zh-CN" dirty="0"/>
              <a:t>you</a:t>
            </a:r>
            <a:r>
              <a:rPr lang="zh-CN" altLang="en-US" dirty="0"/>
              <a:t> </a:t>
            </a:r>
            <a:r>
              <a:rPr lang="en-US" altLang="zh-CN" dirty="0"/>
              <a:t>did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CSRF</a:t>
            </a:r>
            <a:r>
              <a:rPr lang="zh-CN" altLang="en-US" dirty="0"/>
              <a:t> </a:t>
            </a:r>
            <a:r>
              <a:rPr lang="en-US" altLang="zh-CN" dirty="0"/>
              <a:t>attack</a:t>
            </a:r>
            <a:endParaRPr lang="en-US" dirty="0"/>
          </a:p>
          <a:p>
            <a:endParaRPr lang="en-US" dirty="0"/>
          </a:p>
          <a:p>
            <a:r>
              <a:rPr lang="en-US" dirty="0"/>
              <a:t> Step 1: Observe what does a normal client do?</a:t>
            </a:r>
          </a:p>
          <a:p>
            <a:pPr lvl="1"/>
            <a:r>
              <a:rPr lang="en-US" dirty="0"/>
              <a:t>Need some tools to inspect the HTTP headers (e.g., a browser plugin ‘HTTP Head Live’ or the web develop tool in the browser)</a:t>
            </a:r>
          </a:p>
          <a:p>
            <a:pPr lvl="1"/>
            <a:r>
              <a:rPr lang="en-US" dirty="0"/>
              <a:t>As well as the webpage (e.g., ‘inspect element’ </a:t>
            </a:r>
            <a:r>
              <a:rPr lang="en-US" altLang="zh-CN" dirty="0"/>
              <a:t>or</a:t>
            </a:r>
            <a:r>
              <a:rPr lang="zh-CN" altLang="en-US" dirty="0"/>
              <a:t> </a:t>
            </a:r>
            <a:r>
              <a:rPr lang="en-US" altLang="zh-CN" dirty="0"/>
              <a:t>’view</a:t>
            </a:r>
            <a:r>
              <a:rPr lang="zh-CN" altLang="en-US" dirty="0"/>
              <a:t> </a:t>
            </a:r>
            <a:r>
              <a:rPr lang="en-US" altLang="zh-CN" dirty="0"/>
              <a:t>source</a:t>
            </a:r>
            <a:r>
              <a:rPr lang="zh-CN" altLang="en-US" dirty="0"/>
              <a:t> </a:t>
            </a:r>
            <a:r>
              <a:rPr lang="en-US" altLang="zh-CN" dirty="0"/>
              <a:t>code’</a:t>
            </a:r>
            <a:r>
              <a:rPr lang="zh-CN" altLang="en-US" dirty="0"/>
              <a:t> </a:t>
            </a:r>
            <a:r>
              <a:rPr lang="en-US" dirty="0"/>
              <a:t>in the browser)</a:t>
            </a:r>
          </a:p>
          <a:p>
            <a:pPr lvl="1"/>
            <a:endParaRPr lang="en-US" dirty="0"/>
          </a:p>
          <a:p>
            <a:r>
              <a:rPr lang="en-US" dirty="0"/>
              <a:t>Step 2: </a:t>
            </a:r>
            <a:r>
              <a:rPr lang="en-US" altLang="zh-CN" b="1" dirty="0"/>
              <a:t>Edit</a:t>
            </a:r>
            <a:r>
              <a:rPr lang="zh-CN" altLang="en-US" b="1" dirty="0"/>
              <a:t> </a:t>
            </a:r>
            <a:r>
              <a:rPr lang="en-US" altLang="zh-CN" b="1" dirty="0"/>
              <a:t>user’s</a:t>
            </a:r>
            <a:r>
              <a:rPr lang="zh-CN" altLang="en-US" b="1" dirty="0"/>
              <a:t> </a:t>
            </a:r>
            <a:r>
              <a:rPr lang="en-US" altLang="zh-CN" b="1" dirty="0"/>
              <a:t>page</a:t>
            </a:r>
            <a:r>
              <a:rPr lang="zh-CN" altLang="en-US" b="1" dirty="0"/>
              <a:t> </a:t>
            </a:r>
            <a:r>
              <a:rPr lang="en-US" altLang="zh-CN" b="1" dirty="0"/>
              <a:t>to</a:t>
            </a:r>
            <a:r>
              <a:rPr lang="zh-CN" altLang="en-US" b="1" dirty="0"/>
              <a:t> </a:t>
            </a:r>
            <a:r>
              <a:rPr lang="en-US" altLang="zh-CN" b="1" dirty="0"/>
              <a:t>inject</a:t>
            </a:r>
            <a:r>
              <a:rPr lang="zh-CN" altLang="en-US" b="1" dirty="0"/>
              <a:t> </a:t>
            </a:r>
            <a:r>
              <a:rPr lang="en-US" altLang="zh-CN" b="1" dirty="0"/>
              <a:t>JS</a:t>
            </a:r>
            <a:r>
              <a:rPr lang="zh-CN" altLang="en-US" b="1" dirty="0"/>
              <a:t> </a:t>
            </a:r>
            <a:r>
              <a:rPr lang="en-US" altLang="zh-CN" b="1" dirty="0"/>
              <a:t>scripts</a:t>
            </a:r>
            <a:endParaRPr lang="en-US" b="1" dirty="0"/>
          </a:p>
          <a:p>
            <a:pPr lvl="1"/>
            <a:r>
              <a:rPr lang="en-US" altLang="zh-CN" b="1" dirty="0"/>
              <a:t>The</a:t>
            </a:r>
            <a:r>
              <a:rPr lang="zh-CN" altLang="en-US" b="1" dirty="0"/>
              <a:t> </a:t>
            </a:r>
            <a:r>
              <a:rPr lang="en-US" altLang="zh-CN" b="1" dirty="0"/>
              <a:t>code</a:t>
            </a:r>
            <a:r>
              <a:rPr lang="zh-CN" altLang="en-US" b="1" dirty="0"/>
              <a:t> </a:t>
            </a:r>
            <a:r>
              <a:rPr lang="en-US" altLang="zh-CN" b="1" dirty="0"/>
              <a:t>will</a:t>
            </a:r>
            <a:r>
              <a:rPr lang="zh-CN" altLang="en-US" b="1" dirty="0"/>
              <a:t> </a:t>
            </a:r>
            <a:r>
              <a:rPr lang="en-US" altLang="zh-CN" b="1" dirty="0"/>
              <a:t>be</a:t>
            </a:r>
            <a:r>
              <a:rPr lang="zh-CN" altLang="en-US" b="1" dirty="0"/>
              <a:t> </a:t>
            </a:r>
            <a:r>
              <a:rPr lang="en-US" altLang="zh-CN" b="1" dirty="0"/>
              <a:t>triggered</a:t>
            </a:r>
            <a:r>
              <a:rPr lang="zh-CN" altLang="en-US" b="1" dirty="0"/>
              <a:t> </a:t>
            </a:r>
            <a:r>
              <a:rPr lang="en-US" altLang="zh-CN" b="1" dirty="0"/>
              <a:t>whenever</a:t>
            </a:r>
            <a:r>
              <a:rPr lang="zh-CN" altLang="en-US" b="1" dirty="0"/>
              <a:t> </a:t>
            </a:r>
            <a:r>
              <a:rPr lang="en-US" altLang="zh-CN" b="1" dirty="0"/>
              <a:t>a</a:t>
            </a:r>
            <a:r>
              <a:rPr lang="zh-CN" altLang="en-US" b="1" dirty="0"/>
              <a:t> </a:t>
            </a:r>
            <a:r>
              <a:rPr lang="en-US" altLang="zh-CN" b="1" dirty="0"/>
              <a:t>victim</a:t>
            </a:r>
            <a:r>
              <a:rPr lang="zh-CN" altLang="en-US" b="1" dirty="0"/>
              <a:t> </a:t>
            </a:r>
            <a:r>
              <a:rPr lang="en-US" altLang="zh-CN" b="1" dirty="0"/>
              <a:t>visits</a:t>
            </a:r>
            <a:r>
              <a:rPr lang="zh-CN" altLang="en-US" b="1" dirty="0"/>
              <a:t> </a:t>
            </a:r>
            <a:r>
              <a:rPr lang="en-US" altLang="zh-CN" b="1" dirty="0"/>
              <a:t>the</a:t>
            </a:r>
            <a:r>
              <a:rPr lang="zh-CN" altLang="en-US" b="1" dirty="0"/>
              <a:t> </a:t>
            </a:r>
            <a:r>
              <a:rPr lang="en-US" altLang="zh-CN" b="1" dirty="0"/>
              <a:t>page</a:t>
            </a:r>
            <a:endParaRPr lang="en-US" b="1" dirty="0"/>
          </a:p>
          <a:p>
            <a:endParaRPr lang="en-US" dirty="0"/>
          </a:p>
          <a:p>
            <a:r>
              <a:rPr lang="en-US" dirty="0"/>
              <a:t>Step 3: </a:t>
            </a:r>
            <a:r>
              <a:rPr lang="en-US" altLang="zh-CN" dirty="0"/>
              <a:t>Mimic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operation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Step</a:t>
            </a:r>
            <a:r>
              <a:rPr lang="zh-CN" altLang="en-US" dirty="0"/>
              <a:t> </a:t>
            </a:r>
            <a:r>
              <a:rPr lang="en-US" altLang="zh-CN" dirty="0"/>
              <a:t>1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JS</a:t>
            </a:r>
            <a:r>
              <a:rPr lang="zh-CN" altLang="en-US" dirty="0"/>
              <a:t> </a:t>
            </a:r>
            <a:r>
              <a:rPr lang="en-US" altLang="zh-CN" dirty="0"/>
              <a:t>script</a:t>
            </a:r>
            <a:endParaRPr lang="en-US" dirty="0"/>
          </a:p>
          <a:p>
            <a:pPr lvl="1"/>
            <a:r>
              <a:rPr lang="en-US" altLang="zh-CN" dirty="0"/>
              <a:t>Construct</a:t>
            </a:r>
            <a:r>
              <a:rPr lang="zh-CN" altLang="en-US" dirty="0"/>
              <a:t> </a:t>
            </a:r>
            <a:r>
              <a:rPr lang="en-US" dirty="0"/>
              <a:t>a URL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add</a:t>
            </a:r>
            <a:r>
              <a:rPr lang="zh-CN" altLang="en-US" dirty="0"/>
              <a:t> </a:t>
            </a:r>
            <a:r>
              <a:rPr lang="en-US" altLang="zh-CN" dirty="0"/>
              <a:t>friends</a:t>
            </a:r>
            <a:endParaRPr lang="en-US" dirty="0"/>
          </a:p>
          <a:p>
            <a:pPr lvl="1"/>
            <a:r>
              <a:rPr lang="en-US" altLang="zh-CN" dirty="0"/>
              <a:t>Using</a:t>
            </a:r>
            <a:r>
              <a:rPr lang="zh-CN" altLang="en-US" dirty="0"/>
              <a:t> </a:t>
            </a:r>
            <a:r>
              <a:rPr lang="en-US" altLang="zh-CN" dirty="0"/>
              <a:t>Ajax</a:t>
            </a:r>
            <a:r>
              <a:rPr lang="zh-CN" altLang="en-US" dirty="0"/>
              <a:t> </a:t>
            </a:r>
            <a:r>
              <a:rPr lang="en-US" altLang="zh-CN" dirty="0"/>
              <a:t>code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generate</a:t>
            </a:r>
            <a:r>
              <a:rPr lang="zh-CN" altLang="en-US" dirty="0"/>
              <a:t> </a:t>
            </a:r>
            <a:r>
              <a:rPr lang="en-US" altLang="zh-CN" dirty="0"/>
              <a:t>an</a:t>
            </a:r>
            <a:r>
              <a:rPr lang="zh-CN" altLang="en-US" dirty="0"/>
              <a:t> </a:t>
            </a:r>
            <a:r>
              <a:rPr lang="en-US" altLang="zh-CN" dirty="0"/>
              <a:t>http</a:t>
            </a:r>
            <a:r>
              <a:rPr lang="zh-CN" altLang="en-US" dirty="0"/>
              <a:t> </a:t>
            </a:r>
            <a:r>
              <a:rPr lang="en-US" altLang="zh-CN" dirty="0"/>
              <a:t>request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54865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3">
            <a:extLst>
              <a:ext uri="{FF2B5EF4-FFF2-40B4-BE49-F238E27FC236}">
                <a16:creationId xmlns:a16="http://schemas.microsoft.com/office/drawing/2014/main" id="{81AEB8A9-B768-4E30-BA55-D919E6687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0001" y="-2"/>
            <a:ext cx="4069936" cy="68580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35F7F4-AA6F-F74E-9FD0-D65A41E8BF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899" y="640080"/>
            <a:ext cx="3559630" cy="5613236"/>
          </a:xfrm>
        </p:spPr>
        <p:txBody>
          <a:bodyPr anchor="ctr">
            <a:normAutofit/>
          </a:bodyPr>
          <a:lstStyle/>
          <a:p>
            <a:r>
              <a:rPr lang="en-US" altLang="zh-CN" dirty="0">
                <a:solidFill>
                  <a:srgbClr val="FFFFFF"/>
                </a:solidFill>
              </a:rPr>
              <a:t>Skeleton</a:t>
            </a:r>
            <a:r>
              <a:rPr lang="zh-CN" altLang="en-US" dirty="0">
                <a:solidFill>
                  <a:srgbClr val="FFFFFF"/>
                </a:solidFill>
              </a:rPr>
              <a:t> </a:t>
            </a:r>
            <a:r>
              <a:rPr lang="en-US" altLang="zh-CN" dirty="0">
                <a:solidFill>
                  <a:srgbClr val="FFFFFF"/>
                </a:solidFill>
              </a:rPr>
              <a:t>Code</a:t>
            </a:r>
            <a:r>
              <a:rPr lang="en-US" dirty="0">
                <a:solidFill>
                  <a:srgbClr val="FFFFFF"/>
                </a:solidFill>
              </a:rPr>
              <a:t>:</a:t>
            </a:r>
            <a:br>
              <a:rPr lang="en-US" dirty="0">
                <a:solidFill>
                  <a:srgbClr val="FFFFFF"/>
                </a:solidFill>
              </a:rPr>
            </a:b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3C7E55-D588-D64A-AEF6-5004628E23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07709" y="4020096"/>
            <a:ext cx="6848715" cy="2484884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000" b="1" dirty="0"/>
              <a:t>Check off</a:t>
            </a:r>
          </a:p>
          <a:p>
            <a:pPr lvl="1"/>
            <a:r>
              <a:rPr lang="en-US" sz="2000" dirty="0"/>
              <a:t>1. </a:t>
            </a:r>
            <a:r>
              <a:rPr lang="en-US" altLang="zh-CN" sz="2000" dirty="0"/>
              <a:t>Finish</a:t>
            </a:r>
            <a:r>
              <a:rPr lang="zh-CN" altLang="en-US" sz="2000" dirty="0"/>
              <a:t> </a:t>
            </a:r>
            <a:r>
              <a:rPr lang="en-US" altLang="zh-CN" sz="2000" dirty="0"/>
              <a:t>the</a:t>
            </a:r>
            <a:r>
              <a:rPr lang="zh-CN" altLang="en-US" sz="2000" dirty="0"/>
              <a:t> </a:t>
            </a:r>
            <a:r>
              <a:rPr lang="en-US" altLang="zh-CN" sz="2000" dirty="0"/>
              <a:t>skeleton</a:t>
            </a:r>
            <a:r>
              <a:rPr lang="zh-CN" altLang="en-US" sz="2000" dirty="0"/>
              <a:t> </a:t>
            </a:r>
            <a:r>
              <a:rPr lang="en-US" altLang="zh-CN" sz="2000" dirty="0"/>
              <a:t>code</a:t>
            </a:r>
            <a:r>
              <a:rPr lang="zh-CN" altLang="en-US" sz="2000" dirty="0"/>
              <a:t> </a:t>
            </a:r>
            <a:r>
              <a:rPr lang="en-US" altLang="zh-CN" sz="2000" dirty="0"/>
              <a:t>to</a:t>
            </a:r>
            <a:r>
              <a:rPr lang="zh-CN" altLang="en-US" sz="2000" dirty="0"/>
              <a:t> </a:t>
            </a:r>
            <a:r>
              <a:rPr lang="en-US" altLang="zh-CN" sz="2000" dirty="0"/>
              <a:t>add</a:t>
            </a:r>
            <a:r>
              <a:rPr lang="zh-CN" altLang="en-US" sz="2000" dirty="0"/>
              <a:t> </a:t>
            </a:r>
            <a:r>
              <a:rPr lang="en-US" altLang="zh-CN" sz="2000" dirty="0" err="1"/>
              <a:t>Samy</a:t>
            </a:r>
            <a:r>
              <a:rPr lang="zh-CN" altLang="en-US" sz="2000" dirty="0"/>
              <a:t> </a:t>
            </a:r>
            <a:r>
              <a:rPr lang="en-US" altLang="zh-CN" sz="2000" dirty="0"/>
              <a:t>as</a:t>
            </a:r>
            <a:r>
              <a:rPr lang="zh-CN" altLang="en-US" sz="2000" dirty="0"/>
              <a:t> </a:t>
            </a:r>
            <a:r>
              <a:rPr lang="en-US" altLang="zh-CN" sz="2000" dirty="0"/>
              <a:t>a</a:t>
            </a:r>
            <a:r>
              <a:rPr lang="zh-CN" altLang="en-US" sz="2000" dirty="0"/>
              <a:t> </a:t>
            </a:r>
            <a:r>
              <a:rPr lang="en-US" altLang="zh-CN" sz="2000" dirty="0"/>
              <a:t>friend</a:t>
            </a:r>
            <a:r>
              <a:rPr lang="zh-CN" altLang="en-US" sz="2000" dirty="0"/>
              <a:t> </a:t>
            </a:r>
            <a:r>
              <a:rPr lang="en-US" altLang="zh-CN" sz="2000" dirty="0"/>
              <a:t>through</a:t>
            </a:r>
            <a:r>
              <a:rPr lang="zh-CN" altLang="en-US" sz="2000" dirty="0"/>
              <a:t> </a:t>
            </a:r>
            <a:r>
              <a:rPr lang="en-US" altLang="zh-CN" sz="2000" dirty="0"/>
              <a:t>XSS</a:t>
            </a:r>
            <a:endParaRPr lang="en-US" sz="2000" dirty="0"/>
          </a:p>
          <a:p>
            <a:pPr lvl="1"/>
            <a:r>
              <a:rPr lang="en-US" sz="2000" dirty="0"/>
              <a:t>2. </a:t>
            </a:r>
            <a:r>
              <a:rPr lang="en-US" altLang="zh-CN" sz="2000" dirty="0"/>
              <a:t>Snapshots</a:t>
            </a:r>
            <a:r>
              <a:rPr lang="zh-CN" altLang="en-US" sz="2000" dirty="0"/>
              <a:t> </a:t>
            </a:r>
            <a:r>
              <a:rPr lang="en-US" altLang="zh-CN" sz="2000" dirty="0"/>
              <a:t>showing</a:t>
            </a:r>
            <a:r>
              <a:rPr lang="zh-CN" altLang="en-US" sz="2000" dirty="0"/>
              <a:t> </a:t>
            </a:r>
            <a:r>
              <a:rPr lang="en-US" altLang="zh-CN" sz="2000" dirty="0"/>
              <a:t>the</a:t>
            </a:r>
            <a:r>
              <a:rPr lang="zh-CN" altLang="en-US" sz="2000" dirty="0"/>
              <a:t> </a:t>
            </a:r>
            <a:r>
              <a:rPr lang="en-US" altLang="zh-CN" sz="2000" dirty="0"/>
              <a:t>effectiveness</a:t>
            </a:r>
            <a:r>
              <a:rPr lang="zh-CN" altLang="en-US" sz="2000" dirty="0"/>
              <a:t> </a:t>
            </a:r>
            <a:r>
              <a:rPr lang="en-US" altLang="zh-CN" sz="2000" dirty="0"/>
              <a:t>of</a:t>
            </a:r>
            <a:r>
              <a:rPr lang="zh-CN" altLang="en-US" sz="2000" dirty="0"/>
              <a:t> </a:t>
            </a:r>
            <a:r>
              <a:rPr lang="en-US" altLang="zh-CN" sz="2000" dirty="0"/>
              <a:t>the</a:t>
            </a:r>
            <a:r>
              <a:rPr lang="zh-CN" altLang="en-US" sz="2000" dirty="0"/>
              <a:t> </a:t>
            </a:r>
            <a:r>
              <a:rPr lang="en-US" altLang="zh-CN" sz="2000" dirty="0"/>
              <a:t>XSS</a:t>
            </a:r>
            <a:r>
              <a:rPr lang="zh-CN" altLang="en-US" sz="2000" dirty="0"/>
              <a:t> </a:t>
            </a:r>
            <a:r>
              <a:rPr lang="en-US" altLang="zh-CN" sz="2000" dirty="0"/>
              <a:t>and</a:t>
            </a:r>
            <a:r>
              <a:rPr lang="zh-CN" altLang="en-US" sz="2000" dirty="0"/>
              <a:t> </a:t>
            </a:r>
            <a:r>
              <a:rPr lang="en-US" altLang="zh-CN" sz="2000" dirty="0"/>
              <a:t>briefly</a:t>
            </a:r>
            <a:r>
              <a:rPr lang="zh-CN" altLang="en-US" sz="2000" dirty="0"/>
              <a:t> </a:t>
            </a:r>
            <a:r>
              <a:rPr lang="en-US" altLang="zh-CN" sz="2000" dirty="0"/>
              <a:t>explain</a:t>
            </a:r>
            <a:r>
              <a:rPr lang="zh-CN" altLang="en-US" sz="2000" dirty="0"/>
              <a:t> </a:t>
            </a:r>
            <a:r>
              <a:rPr lang="en-US" altLang="zh-CN" sz="2000" dirty="0"/>
              <a:t>what</a:t>
            </a:r>
            <a:r>
              <a:rPr lang="zh-CN" altLang="en-US" sz="2000" dirty="0"/>
              <a:t> </a:t>
            </a:r>
            <a:r>
              <a:rPr lang="en-US" altLang="zh-CN" sz="2000" dirty="0"/>
              <a:t>you</a:t>
            </a:r>
            <a:r>
              <a:rPr lang="zh-CN" altLang="en-US" sz="2000" dirty="0"/>
              <a:t> </a:t>
            </a:r>
            <a:r>
              <a:rPr lang="en-US" altLang="zh-CN" sz="2000" dirty="0"/>
              <a:t>did.</a:t>
            </a:r>
          </a:p>
          <a:p>
            <a:pPr lvl="1"/>
            <a:r>
              <a:rPr lang="en-US" altLang="zh-CN" sz="2000" dirty="0"/>
              <a:t>3.</a:t>
            </a:r>
            <a:r>
              <a:rPr lang="zh-CN" altLang="en-US" sz="2000" dirty="0"/>
              <a:t> </a:t>
            </a:r>
            <a:r>
              <a:rPr lang="en-US" altLang="zh-CN" sz="2000" dirty="0"/>
              <a:t>Answer</a:t>
            </a:r>
            <a:r>
              <a:rPr lang="zh-CN" altLang="en-US" sz="2000" dirty="0"/>
              <a:t> </a:t>
            </a:r>
            <a:r>
              <a:rPr lang="en-US" altLang="zh-CN" sz="2000" dirty="0"/>
              <a:t>the</a:t>
            </a:r>
            <a:r>
              <a:rPr lang="zh-CN" altLang="en-US" sz="2000" dirty="0"/>
              <a:t> </a:t>
            </a:r>
            <a:r>
              <a:rPr lang="en-US" altLang="zh-CN" sz="2000" dirty="0"/>
              <a:t>questions</a:t>
            </a:r>
            <a:r>
              <a:rPr lang="zh-CN" altLang="en-US" sz="2000" dirty="0"/>
              <a:t> </a:t>
            </a:r>
            <a:r>
              <a:rPr lang="en-US" altLang="zh-CN" sz="2000" dirty="0"/>
              <a:t>after</a:t>
            </a:r>
            <a:r>
              <a:rPr lang="zh-CN" altLang="en-US" sz="2000" dirty="0"/>
              <a:t> </a:t>
            </a:r>
            <a:r>
              <a:rPr lang="en-US" altLang="zh-CN" sz="2000" dirty="0"/>
              <a:t>Task</a:t>
            </a:r>
            <a:r>
              <a:rPr lang="zh-CN" altLang="en-US" sz="2000" dirty="0"/>
              <a:t> </a:t>
            </a:r>
            <a:r>
              <a:rPr lang="en-US" altLang="zh-CN" sz="2000" dirty="0"/>
              <a:t>4</a:t>
            </a:r>
            <a:r>
              <a:rPr lang="zh-CN" altLang="en-US" sz="2000" dirty="0"/>
              <a:t> </a:t>
            </a:r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3F6A78-F78A-8E4D-99A1-4B5741291D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7709" y="273678"/>
            <a:ext cx="6602864" cy="373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7501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89575E1-3389-451A-A5F7-27854C25C5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4293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3CCC5C-D88E-40FB-B30B-23DCDBD01D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"/>
            <a:ext cx="4167268" cy="685800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75FFCE-F110-5641-995D-85B772B972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591344"/>
            <a:ext cx="3200400" cy="558561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Task </a:t>
            </a:r>
            <a:r>
              <a:rPr lang="en-US" altLang="zh-CN" dirty="0">
                <a:solidFill>
                  <a:srgbClr val="FFFFFF"/>
                </a:solidFill>
              </a:rPr>
              <a:t>5</a:t>
            </a:r>
            <a:r>
              <a:rPr lang="en-US" dirty="0">
                <a:solidFill>
                  <a:srgbClr val="FFFFFF"/>
                </a:solidFill>
              </a:rPr>
              <a:t>: 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altLang="zh-CN" dirty="0">
                <a:solidFill>
                  <a:srgbClr val="FFFFFF"/>
                </a:solidFill>
              </a:rPr>
              <a:t>Edit</a:t>
            </a:r>
            <a:r>
              <a:rPr lang="zh-CN" altLang="en-US" dirty="0">
                <a:solidFill>
                  <a:srgbClr val="FFFFFF"/>
                </a:solidFill>
              </a:rPr>
              <a:t> </a:t>
            </a:r>
            <a:r>
              <a:rPr lang="en-US" altLang="zh-CN" dirty="0">
                <a:solidFill>
                  <a:srgbClr val="FFFFFF"/>
                </a:solidFill>
              </a:rPr>
              <a:t>Victim’s</a:t>
            </a:r>
            <a:r>
              <a:rPr lang="zh-CN" altLang="en-US" dirty="0">
                <a:solidFill>
                  <a:srgbClr val="FFFFFF"/>
                </a:solidFill>
              </a:rPr>
              <a:t> </a:t>
            </a:r>
            <a:r>
              <a:rPr lang="en-US" altLang="zh-CN" dirty="0">
                <a:solidFill>
                  <a:srgbClr val="FFFFFF"/>
                </a:solidFill>
              </a:rPr>
              <a:t>Profile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552128-E30B-6249-9583-BE52F18A6C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3344" y="591344"/>
            <a:ext cx="7744692" cy="5857875"/>
          </a:xfrm>
        </p:spPr>
        <p:txBody>
          <a:bodyPr anchor="ctr">
            <a:normAutofit/>
          </a:bodyPr>
          <a:lstStyle/>
          <a:p>
            <a:r>
              <a:rPr lang="en-US" sz="2000" dirty="0"/>
              <a:t>Goal: Modify Alice’s profile using </a:t>
            </a:r>
            <a:r>
              <a:rPr lang="en-US" altLang="zh-CN" sz="2000" dirty="0"/>
              <a:t>XSS</a:t>
            </a:r>
            <a:r>
              <a:rPr lang="en-US" sz="2000" dirty="0"/>
              <a:t> attack</a:t>
            </a:r>
          </a:p>
          <a:p>
            <a:endParaRPr lang="en-US" sz="2000" dirty="0"/>
          </a:p>
          <a:p>
            <a:r>
              <a:rPr lang="en-US" sz="2000" dirty="0"/>
              <a:t>Step 1: </a:t>
            </a:r>
            <a:r>
              <a:rPr lang="en-US" altLang="zh-CN" sz="2000" dirty="0"/>
              <a:t>Find</a:t>
            </a:r>
            <a:r>
              <a:rPr lang="en-US" sz="2000" dirty="0"/>
              <a:t> the normal process of editing a Alice’s profile?</a:t>
            </a:r>
          </a:p>
          <a:p>
            <a:pPr lvl="1"/>
            <a:r>
              <a:rPr lang="en-US" altLang="zh-CN" sz="2000" dirty="0"/>
              <a:t>Similar</a:t>
            </a:r>
            <a:r>
              <a:rPr lang="zh-CN" altLang="en-US" sz="2000" dirty="0"/>
              <a:t> </a:t>
            </a:r>
            <a:r>
              <a:rPr lang="en-US" altLang="zh-CN" sz="2000" dirty="0"/>
              <a:t>to</a:t>
            </a:r>
            <a:r>
              <a:rPr lang="zh-CN" altLang="en-US" sz="2000" dirty="0"/>
              <a:t> </a:t>
            </a:r>
            <a:r>
              <a:rPr lang="en-US" altLang="zh-CN" sz="2000" dirty="0"/>
              <a:t>the</a:t>
            </a:r>
            <a:r>
              <a:rPr lang="zh-CN" altLang="en-US" sz="2000" dirty="0"/>
              <a:t> </a:t>
            </a:r>
            <a:r>
              <a:rPr lang="en-US" altLang="zh-CN" sz="2000" dirty="0"/>
              <a:t>CSRF</a:t>
            </a:r>
            <a:r>
              <a:rPr lang="zh-CN" altLang="en-US" sz="2000" dirty="0"/>
              <a:t> </a:t>
            </a:r>
            <a:r>
              <a:rPr lang="en-US" altLang="zh-CN" sz="2000" dirty="0"/>
              <a:t>attack</a:t>
            </a:r>
          </a:p>
          <a:p>
            <a:pPr lvl="1"/>
            <a:r>
              <a:rPr lang="en-US" sz="2000" dirty="0"/>
              <a:t>Look into the HTTP Header</a:t>
            </a:r>
          </a:p>
          <a:p>
            <a:pPr lvl="1"/>
            <a:endParaRPr lang="en-US" sz="2000" dirty="0"/>
          </a:p>
          <a:p>
            <a:r>
              <a:rPr lang="en-US" sz="2000" dirty="0"/>
              <a:t>Step 2</a:t>
            </a:r>
            <a:r>
              <a:rPr lang="en-US" sz="2000" b="1" dirty="0"/>
              <a:t>: </a:t>
            </a:r>
            <a:r>
              <a:rPr lang="en-US" altLang="zh-CN" sz="2000" b="1" dirty="0"/>
              <a:t>Inject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JS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code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in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the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attacker’s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page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that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c</a:t>
            </a:r>
            <a:r>
              <a:rPr lang="en-US" sz="2000" b="1" dirty="0"/>
              <a:t>raft a </a:t>
            </a:r>
            <a:r>
              <a:rPr lang="en-US" altLang="zh-CN" sz="2000" b="1" dirty="0"/>
              <a:t>HTTP</a:t>
            </a:r>
            <a:r>
              <a:rPr lang="zh-CN" altLang="en-US" sz="2000" b="1" dirty="0"/>
              <a:t> </a:t>
            </a:r>
            <a:r>
              <a:rPr lang="en-US" sz="2000" b="1" dirty="0"/>
              <a:t>POST request</a:t>
            </a:r>
            <a:r>
              <a:rPr lang="zh-CN" altLang="en-US" sz="2000" b="1" dirty="0"/>
              <a:t> </a:t>
            </a:r>
            <a:endParaRPr lang="en-US" sz="2000" b="1" dirty="0"/>
          </a:p>
          <a:p>
            <a:pPr lvl="1"/>
            <a:r>
              <a:rPr lang="en-US" altLang="zh-CN" sz="2000" dirty="0"/>
              <a:t>Using</a:t>
            </a:r>
            <a:r>
              <a:rPr lang="zh-CN" altLang="en-US" sz="2000" dirty="0"/>
              <a:t> </a:t>
            </a:r>
            <a:r>
              <a:rPr lang="en-US" altLang="zh-CN" sz="2000" dirty="0"/>
              <a:t>both</a:t>
            </a:r>
            <a:r>
              <a:rPr lang="zh-CN" altLang="en-US" sz="2000" dirty="0"/>
              <a:t> </a:t>
            </a:r>
            <a:r>
              <a:rPr lang="en-US" altLang="zh-CN" sz="2000" dirty="0"/>
              <a:t>JS</a:t>
            </a:r>
            <a:r>
              <a:rPr lang="zh-CN" altLang="en-US" sz="2000" dirty="0"/>
              <a:t> </a:t>
            </a:r>
            <a:r>
              <a:rPr lang="en-US" altLang="zh-CN" sz="2000" dirty="0"/>
              <a:t>and</a:t>
            </a:r>
            <a:r>
              <a:rPr lang="zh-CN" altLang="en-US" sz="2000" dirty="0"/>
              <a:t> </a:t>
            </a:r>
            <a:r>
              <a:rPr lang="en-US" altLang="zh-CN" sz="2000" dirty="0"/>
              <a:t>Ajax</a:t>
            </a:r>
            <a:r>
              <a:rPr lang="zh-CN" altLang="en-US" sz="2000" dirty="0"/>
              <a:t> </a:t>
            </a: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8791700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89575E1-3389-451A-A5F7-27854C25C5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4293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3CCC5C-D88E-40FB-B30B-23DCDBD01D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"/>
            <a:ext cx="4167268" cy="685800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D5515A-1F07-FF44-A9D1-98DAFDB364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591344"/>
            <a:ext cx="3565501" cy="5585619"/>
          </a:xfrm>
        </p:spPr>
        <p:txBody>
          <a:bodyPr>
            <a:normAutofit/>
          </a:bodyPr>
          <a:lstStyle/>
          <a:p>
            <a:r>
              <a:rPr lang="en-US" altLang="zh-CN" dirty="0">
                <a:solidFill>
                  <a:srgbClr val="FFFFFF"/>
                </a:solidFill>
              </a:rPr>
              <a:t>Skeleton</a:t>
            </a:r>
            <a:r>
              <a:rPr lang="zh-CN" altLang="en-US" dirty="0">
                <a:solidFill>
                  <a:srgbClr val="FFFFFF"/>
                </a:solidFill>
              </a:rPr>
              <a:t> </a:t>
            </a:r>
            <a:r>
              <a:rPr lang="en-US" altLang="zh-CN" dirty="0">
                <a:solidFill>
                  <a:srgbClr val="FFFFFF"/>
                </a:solidFill>
              </a:rPr>
              <a:t>Code: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8A3FD0-A54C-E94B-9EF6-0B027FF0E3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5953" y="4297163"/>
            <a:ext cx="6906491" cy="2015067"/>
          </a:xfrm>
        </p:spPr>
        <p:txBody>
          <a:bodyPr anchor="ctr">
            <a:normAutofit fontScale="85000" lnSpcReduction="10000"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Checkoff</a:t>
            </a:r>
          </a:p>
          <a:p>
            <a:pPr lvl="1"/>
            <a:r>
              <a:rPr lang="en-US" dirty="0"/>
              <a:t>1. </a:t>
            </a:r>
            <a:r>
              <a:rPr lang="en-US" altLang="zh-CN" dirty="0"/>
              <a:t>Finish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skeleton</a:t>
            </a:r>
            <a:r>
              <a:rPr lang="zh-CN" altLang="en-US" dirty="0"/>
              <a:t> </a:t>
            </a:r>
            <a:r>
              <a:rPr lang="en-US" altLang="zh-CN" dirty="0"/>
              <a:t>code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modify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victim’s</a:t>
            </a:r>
            <a:r>
              <a:rPr lang="zh-CN" altLang="en-US" dirty="0"/>
              <a:t> </a:t>
            </a:r>
            <a:r>
              <a:rPr lang="en-US" altLang="zh-CN" dirty="0"/>
              <a:t>profile.</a:t>
            </a:r>
            <a:endParaRPr lang="en-US" dirty="0"/>
          </a:p>
          <a:p>
            <a:pPr lvl="1"/>
            <a:r>
              <a:rPr lang="en-US" dirty="0"/>
              <a:t>2. </a:t>
            </a:r>
            <a:r>
              <a:rPr lang="en-US" altLang="zh-CN" dirty="0"/>
              <a:t>Snapshots</a:t>
            </a:r>
            <a:r>
              <a:rPr lang="zh-CN" altLang="en-US" dirty="0"/>
              <a:t> </a:t>
            </a:r>
            <a:r>
              <a:rPr lang="en-US" altLang="zh-CN" dirty="0"/>
              <a:t>showing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effectiveness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XSS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briefly</a:t>
            </a:r>
            <a:r>
              <a:rPr lang="zh-CN" altLang="en-US" dirty="0"/>
              <a:t> </a:t>
            </a:r>
            <a:r>
              <a:rPr lang="en-US" altLang="zh-CN" dirty="0"/>
              <a:t>explain</a:t>
            </a:r>
            <a:r>
              <a:rPr lang="zh-CN" altLang="en-US" dirty="0"/>
              <a:t> </a:t>
            </a:r>
            <a:r>
              <a:rPr lang="en-US" altLang="zh-CN" dirty="0"/>
              <a:t>what</a:t>
            </a:r>
            <a:r>
              <a:rPr lang="zh-CN" altLang="en-US" dirty="0"/>
              <a:t> </a:t>
            </a:r>
            <a:r>
              <a:rPr lang="en-US" altLang="zh-CN" dirty="0"/>
              <a:t>you</a:t>
            </a:r>
            <a:r>
              <a:rPr lang="zh-CN" altLang="en-US" dirty="0"/>
              <a:t> </a:t>
            </a:r>
            <a:r>
              <a:rPr lang="en-US" altLang="zh-CN" dirty="0"/>
              <a:t>did.</a:t>
            </a:r>
          </a:p>
          <a:p>
            <a:pPr lvl="1"/>
            <a:r>
              <a:rPr lang="en-US" altLang="zh-CN" dirty="0"/>
              <a:t>3.</a:t>
            </a:r>
            <a:r>
              <a:rPr lang="zh-CN" altLang="en-US" dirty="0"/>
              <a:t> </a:t>
            </a:r>
            <a:r>
              <a:rPr lang="en-US" altLang="zh-CN" dirty="0"/>
              <a:t>Answer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question</a:t>
            </a:r>
            <a:r>
              <a:rPr lang="zh-CN" altLang="en-US" dirty="0"/>
              <a:t> </a:t>
            </a:r>
            <a:r>
              <a:rPr lang="en-US" altLang="zh-CN" dirty="0"/>
              <a:t>after</a:t>
            </a:r>
            <a:r>
              <a:rPr lang="zh-CN" altLang="en-US" dirty="0"/>
              <a:t> </a:t>
            </a:r>
            <a:r>
              <a:rPr lang="en-US" altLang="zh-CN" dirty="0"/>
              <a:t>Task</a:t>
            </a:r>
            <a:r>
              <a:rPr lang="zh-CN" altLang="en-US" dirty="0"/>
              <a:t> </a:t>
            </a:r>
            <a:r>
              <a:rPr lang="en-US" altLang="zh-CN" dirty="0"/>
              <a:t>5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A92BA0-8CF4-B941-91A8-8017052C67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8768" y="319088"/>
            <a:ext cx="5760860" cy="4083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130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1AEB8A9-B768-4E30-BA55-D919E6687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0001" y="-2"/>
            <a:ext cx="4069936" cy="68580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A5785F-6E9D-054E-B53A-236E397F6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0080"/>
            <a:ext cx="3096427" cy="5613236"/>
          </a:xfrm>
        </p:spPr>
        <p:txBody>
          <a:bodyPr anchor="ctr">
            <a:normAutofit/>
          </a:bodyPr>
          <a:lstStyle/>
          <a:p>
            <a:r>
              <a:rPr lang="en-US" sz="3400" dirty="0">
                <a:solidFill>
                  <a:srgbClr val="FFFFFF"/>
                </a:solidFill>
              </a:rPr>
              <a:t>Task </a:t>
            </a:r>
            <a:r>
              <a:rPr lang="en-US" altLang="zh-CN" sz="3400" dirty="0">
                <a:solidFill>
                  <a:srgbClr val="FFFFFF"/>
                </a:solidFill>
              </a:rPr>
              <a:t>6</a:t>
            </a:r>
            <a:r>
              <a:rPr lang="en-US" sz="3400" dirty="0">
                <a:solidFill>
                  <a:srgbClr val="FFFFFF"/>
                </a:solidFill>
              </a:rPr>
              <a:t> </a:t>
            </a:r>
            <a:br>
              <a:rPr lang="en-US" sz="3400" dirty="0">
                <a:solidFill>
                  <a:srgbClr val="FFFFFF"/>
                </a:solidFill>
              </a:rPr>
            </a:br>
            <a:r>
              <a:rPr lang="en-US" altLang="zh-CN" sz="3400" dirty="0">
                <a:solidFill>
                  <a:srgbClr val="FFFFFF"/>
                </a:solidFill>
              </a:rPr>
              <a:t>Self-propagating</a:t>
            </a:r>
            <a:r>
              <a:rPr lang="en-US" sz="3400" dirty="0">
                <a:solidFill>
                  <a:srgbClr val="FFFFFF"/>
                </a:solidFill>
              </a:rPr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5918F6-FD67-404A-9385-C0CA87A4E2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99818" y="640081"/>
            <a:ext cx="6848715" cy="5858689"/>
          </a:xfrm>
        </p:spPr>
        <p:txBody>
          <a:bodyPr anchor="ctr">
            <a:normAutofit/>
          </a:bodyPr>
          <a:lstStyle/>
          <a:p>
            <a:r>
              <a:rPr lang="en-US" altLang="zh-CN" sz="2600" dirty="0"/>
              <a:t>Link</a:t>
            </a:r>
            <a:r>
              <a:rPr lang="zh-CN" altLang="en-US" sz="2600" dirty="0"/>
              <a:t> </a:t>
            </a:r>
            <a:r>
              <a:rPr lang="en-US" altLang="zh-CN" sz="2600" dirty="0"/>
              <a:t>approach</a:t>
            </a:r>
          </a:p>
          <a:p>
            <a:pPr lvl="1"/>
            <a:r>
              <a:rPr lang="en-US" altLang="zh-CN" sz="2200" dirty="0"/>
              <a:t>Worm</a:t>
            </a:r>
            <a:r>
              <a:rPr lang="zh-CN" altLang="en-US" sz="2200" dirty="0"/>
              <a:t> </a:t>
            </a:r>
            <a:r>
              <a:rPr lang="en-US" altLang="zh-CN" sz="2200" dirty="0"/>
              <a:t>included</a:t>
            </a:r>
            <a:r>
              <a:rPr lang="zh-CN" altLang="en-US" sz="2200" dirty="0"/>
              <a:t> </a:t>
            </a:r>
            <a:r>
              <a:rPr lang="en-US" altLang="zh-CN" sz="2200" dirty="0"/>
              <a:t>in</a:t>
            </a:r>
            <a:r>
              <a:rPr lang="zh-CN" altLang="en-US" sz="2200" dirty="0"/>
              <a:t> </a:t>
            </a:r>
            <a:r>
              <a:rPr lang="en-US" altLang="zh-CN" sz="2200" dirty="0"/>
              <a:t>the</a:t>
            </a:r>
            <a:r>
              <a:rPr lang="zh-CN" altLang="en-US" sz="2200" dirty="0"/>
              <a:t> </a:t>
            </a:r>
            <a:r>
              <a:rPr lang="en-US" altLang="zh-CN" sz="2200" b="1" dirty="0"/>
              <a:t>‘</a:t>
            </a:r>
            <a:r>
              <a:rPr lang="en-US" altLang="zh-CN" sz="2200" b="1" dirty="0" err="1"/>
              <a:t>src</a:t>
            </a:r>
            <a:r>
              <a:rPr lang="en-US" altLang="zh-CN" sz="2200" b="1" dirty="0"/>
              <a:t>’</a:t>
            </a:r>
            <a:r>
              <a:rPr lang="zh-CN" altLang="en-US" sz="2200" b="1" dirty="0"/>
              <a:t> </a:t>
            </a:r>
            <a:r>
              <a:rPr lang="en-US" altLang="zh-CN" sz="2200" dirty="0"/>
              <a:t>of</a:t>
            </a:r>
            <a:r>
              <a:rPr lang="zh-CN" altLang="en-US" sz="2200" dirty="0"/>
              <a:t> </a:t>
            </a:r>
            <a:r>
              <a:rPr lang="en-US" altLang="zh-CN" sz="2200" dirty="0"/>
              <a:t>a</a:t>
            </a:r>
            <a:r>
              <a:rPr lang="zh-CN" altLang="en-US" sz="2200" dirty="0"/>
              <a:t> </a:t>
            </a:r>
            <a:r>
              <a:rPr lang="en-US" altLang="zh-CN" sz="2200" dirty="0"/>
              <a:t>&lt;script&gt;</a:t>
            </a:r>
            <a:r>
              <a:rPr lang="zh-CN" altLang="en-US" sz="2200" dirty="0"/>
              <a:t> </a:t>
            </a:r>
            <a:r>
              <a:rPr lang="en-US" altLang="zh-CN" sz="2200" dirty="0"/>
              <a:t>tags</a:t>
            </a:r>
          </a:p>
          <a:p>
            <a:pPr lvl="1"/>
            <a:r>
              <a:rPr lang="en-US" altLang="zh-CN" sz="2200" dirty="0"/>
              <a:t>Think</a:t>
            </a:r>
            <a:r>
              <a:rPr lang="zh-CN" altLang="en-US" sz="2200" dirty="0"/>
              <a:t> </a:t>
            </a:r>
            <a:r>
              <a:rPr lang="en-US" altLang="zh-CN" sz="2200" dirty="0"/>
              <a:t>about</a:t>
            </a:r>
            <a:r>
              <a:rPr lang="zh-CN" altLang="en-US" sz="2200" dirty="0"/>
              <a:t> </a:t>
            </a:r>
            <a:r>
              <a:rPr lang="en-US" altLang="zh-CN" sz="2200" dirty="0"/>
              <a:t>how</a:t>
            </a:r>
            <a:r>
              <a:rPr lang="zh-CN" altLang="en-US" sz="2200" dirty="0"/>
              <a:t> </a:t>
            </a:r>
            <a:r>
              <a:rPr lang="en-US" altLang="zh-CN" sz="2200" dirty="0"/>
              <a:t>to</a:t>
            </a:r>
            <a:r>
              <a:rPr lang="zh-CN" altLang="en-US" sz="2200" dirty="0"/>
              <a:t> </a:t>
            </a:r>
            <a:r>
              <a:rPr lang="en-US" altLang="zh-CN" sz="2200" b="1" dirty="0"/>
              <a:t>copy</a:t>
            </a:r>
            <a:r>
              <a:rPr lang="zh-CN" altLang="en-US" sz="2200" b="1" dirty="0"/>
              <a:t> </a:t>
            </a:r>
            <a:r>
              <a:rPr lang="en-US" altLang="zh-CN" sz="2200" b="1" dirty="0"/>
              <a:t>the</a:t>
            </a:r>
            <a:r>
              <a:rPr lang="zh-CN" altLang="en-US" sz="2200" b="1" dirty="0"/>
              <a:t> </a:t>
            </a:r>
            <a:r>
              <a:rPr lang="en-US" altLang="zh-CN" sz="2200" b="1" dirty="0" err="1"/>
              <a:t>url</a:t>
            </a:r>
            <a:r>
              <a:rPr lang="zh-CN" altLang="en-US" sz="2200" dirty="0"/>
              <a:t> </a:t>
            </a:r>
            <a:r>
              <a:rPr lang="en-US" altLang="zh-CN" sz="2200" dirty="0"/>
              <a:t>of</a:t>
            </a:r>
            <a:r>
              <a:rPr lang="zh-CN" altLang="en-US" sz="2200" dirty="0"/>
              <a:t> </a:t>
            </a:r>
            <a:r>
              <a:rPr lang="en-US" altLang="zh-CN" sz="2200" dirty="0"/>
              <a:t>the</a:t>
            </a:r>
            <a:r>
              <a:rPr lang="zh-CN" altLang="en-US" sz="2200" dirty="0"/>
              <a:t> </a:t>
            </a:r>
            <a:r>
              <a:rPr lang="en-US" altLang="zh-CN" sz="2200" dirty="0"/>
              <a:t>script</a:t>
            </a:r>
            <a:r>
              <a:rPr lang="zh-CN" altLang="en-US" sz="2200" dirty="0"/>
              <a:t> </a:t>
            </a:r>
            <a:r>
              <a:rPr lang="en-US" altLang="zh-CN" sz="2200" dirty="0"/>
              <a:t>to</a:t>
            </a:r>
            <a:r>
              <a:rPr lang="zh-CN" altLang="en-US" sz="2200" dirty="0"/>
              <a:t> </a:t>
            </a:r>
            <a:r>
              <a:rPr lang="en-US" altLang="zh-CN" sz="2200" dirty="0"/>
              <a:t>the</a:t>
            </a:r>
            <a:r>
              <a:rPr lang="zh-CN" altLang="en-US" sz="2200" dirty="0"/>
              <a:t> </a:t>
            </a:r>
            <a:r>
              <a:rPr lang="en-US" altLang="zh-CN" sz="2200" dirty="0"/>
              <a:t>victim’s</a:t>
            </a:r>
            <a:r>
              <a:rPr lang="zh-CN" altLang="en-US" sz="2200" dirty="0"/>
              <a:t> </a:t>
            </a:r>
            <a:r>
              <a:rPr lang="en-US" altLang="zh-CN" sz="2200" dirty="0"/>
              <a:t>profile</a:t>
            </a:r>
          </a:p>
          <a:p>
            <a:pPr lvl="1"/>
            <a:r>
              <a:rPr lang="en-US" altLang="zh-CN" sz="2200" dirty="0"/>
              <a:t>For</a:t>
            </a:r>
            <a:r>
              <a:rPr lang="zh-CN" altLang="en-US" sz="2200" dirty="0"/>
              <a:t> </a:t>
            </a:r>
            <a:r>
              <a:rPr lang="en-US" altLang="zh-CN" sz="2200" dirty="0"/>
              <a:t>the</a:t>
            </a:r>
            <a:r>
              <a:rPr lang="zh-CN" altLang="en-US" sz="2200" dirty="0"/>
              <a:t> </a:t>
            </a:r>
            <a:r>
              <a:rPr lang="en-US" altLang="zh-CN" sz="2200" dirty="0"/>
              <a:t>‘</a:t>
            </a:r>
            <a:r>
              <a:rPr lang="en-US" altLang="zh-CN" sz="2200" dirty="0" err="1"/>
              <a:t>xss_worm.js</a:t>
            </a:r>
            <a:r>
              <a:rPr lang="en-US" altLang="zh-CN" sz="2200" dirty="0"/>
              <a:t>’</a:t>
            </a:r>
            <a:r>
              <a:rPr lang="zh-CN" altLang="en-US" sz="2200" dirty="0"/>
              <a:t> </a:t>
            </a:r>
            <a:r>
              <a:rPr lang="en-US" altLang="zh-CN" sz="2200" dirty="0"/>
              <a:t>do</a:t>
            </a:r>
            <a:r>
              <a:rPr lang="zh-CN" altLang="en-US" sz="2200" dirty="0"/>
              <a:t> </a:t>
            </a:r>
            <a:r>
              <a:rPr lang="en-US" altLang="zh-CN" sz="2200" dirty="0"/>
              <a:t>take</a:t>
            </a:r>
            <a:r>
              <a:rPr lang="zh-CN" altLang="en-US" sz="2200" dirty="0"/>
              <a:t> </a:t>
            </a:r>
            <a:r>
              <a:rPr lang="en-US" altLang="zh-CN" sz="2200" dirty="0"/>
              <a:t>care</a:t>
            </a:r>
            <a:r>
              <a:rPr lang="zh-CN" altLang="en-US" sz="2200" dirty="0"/>
              <a:t> </a:t>
            </a:r>
            <a:r>
              <a:rPr lang="en-US" altLang="zh-CN" sz="2200" dirty="0"/>
              <a:t>whether</a:t>
            </a:r>
            <a:r>
              <a:rPr lang="zh-CN" altLang="en-US" sz="2200" dirty="0"/>
              <a:t> </a:t>
            </a:r>
            <a:r>
              <a:rPr lang="en-US" altLang="zh-CN" sz="2200" dirty="0"/>
              <a:t>the</a:t>
            </a:r>
            <a:r>
              <a:rPr lang="zh-CN" altLang="en-US" sz="2200" dirty="0"/>
              <a:t> </a:t>
            </a:r>
            <a:r>
              <a:rPr lang="en-US" altLang="zh-CN" sz="2200" dirty="0"/>
              <a:t>code</a:t>
            </a:r>
            <a:r>
              <a:rPr lang="zh-CN" altLang="en-US" sz="2200" dirty="0"/>
              <a:t> </a:t>
            </a:r>
            <a:r>
              <a:rPr lang="en-US" altLang="zh-CN" sz="2200" dirty="0"/>
              <a:t>should</a:t>
            </a:r>
            <a:r>
              <a:rPr lang="zh-CN" altLang="en-US" sz="2200" dirty="0"/>
              <a:t> </a:t>
            </a:r>
            <a:r>
              <a:rPr lang="en-US" altLang="zh-CN" sz="2200" dirty="0"/>
              <a:t>or</a:t>
            </a:r>
            <a:r>
              <a:rPr lang="zh-CN" altLang="en-US" sz="2200" dirty="0"/>
              <a:t> </a:t>
            </a:r>
            <a:r>
              <a:rPr lang="en-US" altLang="zh-CN" sz="2200" dirty="0"/>
              <a:t>should</a:t>
            </a:r>
            <a:r>
              <a:rPr lang="zh-CN" altLang="en-US" sz="2200" dirty="0"/>
              <a:t> </a:t>
            </a:r>
            <a:r>
              <a:rPr lang="en-US" altLang="zh-CN" sz="2200" dirty="0"/>
              <a:t>not</a:t>
            </a:r>
            <a:r>
              <a:rPr lang="zh-CN" altLang="en-US" sz="2200" dirty="0"/>
              <a:t> </a:t>
            </a:r>
            <a:r>
              <a:rPr lang="en-US" altLang="zh-CN" sz="2200" dirty="0"/>
              <a:t>be</a:t>
            </a:r>
            <a:r>
              <a:rPr lang="zh-CN" altLang="en-US" sz="2200" dirty="0"/>
              <a:t> </a:t>
            </a:r>
            <a:r>
              <a:rPr lang="en-US" altLang="zh-CN" sz="2200" b="1" dirty="0"/>
              <a:t>wrapped</a:t>
            </a:r>
            <a:r>
              <a:rPr lang="zh-CN" altLang="en-US" sz="2200" dirty="0"/>
              <a:t> </a:t>
            </a:r>
            <a:r>
              <a:rPr lang="en-US" altLang="zh-CN" sz="2200" dirty="0"/>
              <a:t>by</a:t>
            </a:r>
            <a:r>
              <a:rPr lang="zh-CN" altLang="en-US" sz="2200" dirty="0"/>
              <a:t> </a:t>
            </a:r>
            <a:r>
              <a:rPr lang="en-US" altLang="zh-CN" sz="2200" dirty="0"/>
              <a:t>the</a:t>
            </a:r>
            <a:r>
              <a:rPr lang="zh-CN" altLang="en-US" sz="2200" dirty="0"/>
              <a:t> </a:t>
            </a:r>
            <a:r>
              <a:rPr lang="en-US" altLang="zh-CN" sz="2200" dirty="0"/>
              <a:t>&lt;script&gt;</a:t>
            </a:r>
            <a:r>
              <a:rPr lang="zh-CN" altLang="en-US" sz="2200" dirty="0"/>
              <a:t> </a:t>
            </a:r>
            <a:r>
              <a:rPr lang="en-US" altLang="zh-CN" sz="2200" dirty="0"/>
              <a:t>tags</a:t>
            </a:r>
          </a:p>
          <a:p>
            <a:pPr lvl="1"/>
            <a:r>
              <a:rPr lang="en-US" altLang="zh-CN" sz="2200" dirty="0"/>
              <a:t>Follow</a:t>
            </a:r>
            <a:r>
              <a:rPr lang="zh-CN" altLang="en-US" sz="2200" dirty="0"/>
              <a:t> </a:t>
            </a:r>
            <a:r>
              <a:rPr lang="en-US" altLang="zh-CN" sz="2200" dirty="0"/>
              <a:t>the</a:t>
            </a:r>
            <a:r>
              <a:rPr lang="zh-CN" altLang="en-US" sz="2200" dirty="0"/>
              <a:t> </a:t>
            </a:r>
            <a:r>
              <a:rPr lang="en-US" altLang="zh-CN" sz="2200" dirty="0"/>
              <a:t>instructions</a:t>
            </a:r>
            <a:r>
              <a:rPr lang="zh-CN" altLang="en-US" sz="2200" dirty="0"/>
              <a:t> </a:t>
            </a:r>
            <a:r>
              <a:rPr lang="en-US" altLang="zh-CN" sz="2200" dirty="0"/>
              <a:t>to</a:t>
            </a:r>
            <a:r>
              <a:rPr lang="zh-CN" altLang="en-US" sz="2200" dirty="0"/>
              <a:t> </a:t>
            </a:r>
            <a:r>
              <a:rPr lang="en-US" altLang="zh-CN" sz="2200" dirty="0"/>
              <a:t>create</a:t>
            </a:r>
            <a:r>
              <a:rPr lang="zh-CN" altLang="en-US" sz="2200" dirty="0"/>
              <a:t> </a:t>
            </a:r>
            <a:r>
              <a:rPr lang="en-US" altLang="zh-CN" sz="2200" dirty="0"/>
              <a:t>‘</a:t>
            </a:r>
            <a:r>
              <a:rPr lang="en-US" altLang="zh-CN" sz="2200" dirty="0" err="1"/>
              <a:t>example.com</a:t>
            </a:r>
            <a:r>
              <a:rPr lang="en-US" altLang="zh-CN" sz="2200" dirty="0"/>
              <a:t>’,</a:t>
            </a:r>
            <a:r>
              <a:rPr lang="zh-CN" altLang="en-US" sz="2200" dirty="0"/>
              <a:t> </a:t>
            </a:r>
            <a:r>
              <a:rPr lang="en-US" altLang="zh-CN" sz="2200" dirty="0"/>
              <a:t>note</a:t>
            </a:r>
            <a:r>
              <a:rPr lang="zh-CN" altLang="en-US" sz="2200" dirty="0"/>
              <a:t> </a:t>
            </a:r>
            <a:r>
              <a:rPr lang="en-US" altLang="zh-CN" sz="2200" dirty="0"/>
              <a:t>that</a:t>
            </a:r>
            <a:r>
              <a:rPr lang="zh-CN" altLang="en-US" sz="2200" dirty="0"/>
              <a:t> </a:t>
            </a:r>
            <a:r>
              <a:rPr lang="en-US" altLang="zh-CN" sz="2200" dirty="0"/>
              <a:t>‘/var/www/Example’</a:t>
            </a:r>
            <a:r>
              <a:rPr lang="zh-CN" altLang="en-US" sz="2200" dirty="0"/>
              <a:t> </a:t>
            </a:r>
            <a:r>
              <a:rPr lang="en-US" altLang="zh-CN" sz="2200" dirty="0">
                <a:solidFill>
                  <a:srgbClr val="FF0000"/>
                </a:solidFill>
              </a:rPr>
              <a:t>won’t</a:t>
            </a:r>
            <a:r>
              <a:rPr lang="zh-CN" altLang="en-US" sz="2200" dirty="0"/>
              <a:t> </a:t>
            </a:r>
            <a:r>
              <a:rPr lang="en-US" altLang="zh-CN" sz="2200" dirty="0"/>
              <a:t>be</a:t>
            </a:r>
            <a:r>
              <a:rPr lang="zh-CN" altLang="en-US" sz="2200" dirty="0"/>
              <a:t> </a:t>
            </a:r>
            <a:r>
              <a:rPr lang="en-US" altLang="zh-CN" sz="2200" dirty="0"/>
              <a:t>generated</a:t>
            </a:r>
            <a:r>
              <a:rPr lang="zh-CN" altLang="en-US" sz="2200" dirty="0"/>
              <a:t> </a:t>
            </a:r>
            <a:r>
              <a:rPr lang="en-US" altLang="zh-CN" sz="2200" dirty="0"/>
              <a:t>automatically,</a:t>
            </a:r>
            <a:r>
              <a:rPr lang="zh-CN" altLang="en-US" sz="2200" dirty="0"/>
              <a:t> </a:t>
            </a:r>
            <a:r>
              <a:rPr lang="en-US" altLang="zh-CN" sz="2200" dirty="0"/>
              <a:t>you</a:t>
            </a:r>
            <a:r>
              <a:rPr lang="zh-CN" altLang="en-US" sz="2200" dirty="0"/>
              <a:t> </a:t>
            </a:r>
            <a:r>
              <a:rPr lang="en-US" altLang="zh-CN" sz="2200" dirty="0"/>
              <a:t>need</a:t>
            </a:r>
            <a:r>
              <a:rPr lang="zh-CN" altLang="en-US" sz="2200" dirty="0"/>
              <a:t> </a:t>
            </a:r>
            <a:r>
              <a:rPr lang="en-US" altLang="zh-CN" sz="2200" dirty="0"/>
              <a:t>to</a:t>
            </a:r>
            <a:r>
              <a:rPr lang="zh-CN" altLang="en-US" sz="2200" dirty="0"/>
              <a:t> </a:t>
            </a:r>
            <a:r>
              <a:rPr lang="en-US" altLang="zh-CN" sz="2200" dirty="0"/>
              <a:t>create</a:t>
            </a:r>
            <a:r>
              <a:rPr lang="zh-CN" altLang="en-US" sz="2200" dirty="0"/>
              <a:t> </a:t>
            </a:r>
            <a:r>
              <a:rPr lang="en-US" altLang="zh-CN" sz="2200" dirty="0"/>
              <a:t>it.</a:t>
            </a:r>
          </a:p>
          <a:p>
            <a:pPr lvl="1"/>
            <a:endParaRPr lang="en-US" sz="2600" dirty="0"/>
          </a:p>
          <a:p>
            <a:r>
              <a:rPr lang="en-US" altLang="zh-CN" sz="2600" dirty="0"/>
              <a:t>DOM</a:t>
            </a:r>
            <a:r>
              <a:rPr lang="zh-CN" altLang="en-US" sz="2600" dirty="0"/>
              <a:t> </a:t>
            </a:r>
            <a:r>
              <a:rPr lang="en-US" altLang="zh-CN" sz="2600" dirty="0"/>
              <a:t>approach</a:t>
            </a:r>
          </a:p>
          <a:p>
            <a:pPr lvl="1"/>
            <a:r>
              <a:rPr lang="en-US" altLang="zh-CN" sz="2200" dirty="0"/>
              <a:t>Using</a:t>
            </a:r>
            <a:r>
              <a:rPr lang="zh-CN" altLang="en-US" sz="2200" dirty="0"/>
              <a:t> </a:t>
            </a:r>
            <a:r>
              <a:rPr lang="en-US" altLang="zh-CN" sz="2200" dirty="0"/>
              <a:t>the</a:t>
            </a:r>
            <a:r>
              <a:rPr lang="zh-CN" altLang="en-US" sz="2200" dirty="0"/>
              <a:t> </a:t>
            </a:r>
            <a:r>
              <a:rPr lang="en-US" altLang="zh-CN" sz="2200" dirty="0"/>
              <a:t>DOM</a:t>
            </a:r>
            <a:r>
              <a:rPr lang="zh-CN" altLang="en-US" sz="2200" dirty="0"/>
              <a:t> </a:t>
            </a:r>
            <a:r>
              <a:rPr lang="en-US" altLang="zh-CN" sz="2200" dirty="0"/>
              <a:t>API</a:t>
            </a:r>
            <a:r>
              <a:rPr lang="zh-CN" altLang="en-US" sz="2200" dirty="0"/>
              <a:t> </a:t>
            </a:r>
            <a:r>
              <a:rPr lang="en-US" altLang="zh-CN" sz="2200" dirty="0"/>
              <a:t>to</a:t>
            </a:r>
            <a:r>
              <a:rPr lang="zh-CN" altLang="en-US" sz="2200" dirty="0"/>
              <a:t> </a:t>
            </a:r>
            <a:r>
              <a:rPr lang="en-US" altLang="zh-CN" sz="2200" dirty="0"/>
              <a:t>reference</a:t>
            </a:r>
            <a:r>
              <a:rPr lang="zh-CN" altLang="en-US" sz="2200" dirty="0"/>
              <a:t> </a:t>
            </a:r>
            <a:r>
              <a:rPr lang="en-US" altLang="zh-CN" sz="2200" dirty="0"/>
              <a:t>the</a:t>
            </a:r>
            <a:r>
              <a:rPr lang="zh-CN" altLang="en-US" sz="2200" dirty="0"/>
              <a:t> </a:t>
            </a:r>
            <a:r>
              <a:rPr lang="en-US" altLang="zh-CN" sz="2200" dirty="0" err="1"/>
              <a:t>jsCode</a:t>
            </a:r>
            <a:r>
              <a:rPr lang="en-US" altLang="zh-CN" sz="2200" dirty="0"/>
              <a:t>.</a:t>
            </a:r>
            <a:r>
              <a:rPr lang="zh-CN" altLang="en-US" sz="2200" dirty="0"/>
              <a:t> </a:t>
            </a:r>
            <a:endParaRPr lang="en-US" altLang="zh-CN" sz="2200" dirty="0"/>
          </a:p>
          <a:p>
            <a:pPr lvl="1"/>
            <a:r>
              <a:rPr lang="en-US" altLang="zh-CN" sz="2200" dirty="0"/>
              <a:t>Construct</a:t>
            </a:r>
            <a:r>
              <a:rPr lang="zh-CN" altLang="en-US" sz="2200" dirty="0"/>
              <a:t> </a:t>
            </a:r>
            <a:r>
              <a:rPr lang="en-US" altLang="zh-CN" sz="2200" dirty="0"/>
              <a:t>the</a:t>
            </a:r>
            <a:r>
              <a:rPr lang="zh-CN" altLang="en-US" sz="2200" dirty="0"/>
              <a:t> </a:t>
            </a:r>
            <a:r>
              <a:rPr lang="en-US" altLang="zh-CN" sz="2200" b="1" dirty="0" err="1"/>
              <a:t>headerTag</a:t>
            </a:r>
            <a:r>
              <a:rPr lang="zh-CN" altLang="en-US" sz="2200" dirty="0"/>
              <a:t> </a:t>
            </a:r>
            <a:r>
              <a:rPr lang="en-US" altLang="zh-CN" sz="2200" dirty="0"/>
              <a:t>and</a:t>
            </a:r>
            <a:r>
              <a:rPr lang="zh-CN" altLang="en-US" sz="2200" dirty="0"/>
              <a:t> </a:t>
            </a:r>
            <a:r>
              <a:rPr lang="en-US" altLang="zh-CN" sz="2200" b="1" dirty="0" err="1"/>
              <a:t>tailTag</a:t>
            </a:r>
            <a:r>
              <a:rPr lang="zh-CN" altLang="en-US" sz="2200" dirty="0"/>
              <a:t> </a:t>
            </a:r>
            <a:r>
              <a:rPr lang="en-US" altLang="zh-CN" sz="2200" dirty="0"/>
              <a:t>properly</a:t>
            </a:r>
          </a:p>
          <a:p>
            <a:pPr lvl="1"/>
            <a:r>
              <a:rPr lang="en-US" altLang="zh-CN" sz="2200" dirty="0"/>
              <a:t>You</a:t>
            </a:r>
            <a:r>
              <a:rPr lang="zh-CN" altLang="en-US" sz="2200" dirty="0"/>
              <a:t> </a:t>
            </a:r>
            <a:r>
              <a:rPr lang="en-US" altLang="zh-CN" sz="2200" dirty="0"/>
              <a:t>may</a:t>
            </a:r>
            <a:r>
              <a:rPr lang="zh-CN" altLang="en-US" sz="2200" dirty="0"/>
              <a:t> </a:t>
            </a:r>
            <a:r>
              <a:rPr lang="en-US" altLang="zh-CN" sz="2200" dirty="0"/>
              <a:t>reuse</a:t>
            </a:r>
            <a:r>
              <a:rPr lang="zh-CN" altLang="en-US" sz="2200" dirty="0"/>
              <a:t> </a:t>
            </a:r>
            <a:r>
              <a:rPr lang="en-US" altLang="zh-CN" sz="2200" dirty="0"/>
              <a:t>the</a:t>
            </a:r>
            <a:r>
              <a:rPr lang="zh-CN" altLang="en-US" sz="2200" dirty="0"/>
              <a:t> </a:t>
            </a:r>
            <a:r>
              <a:rPr lang="en-US" altLang="zh-CN" sz="2200" dirty="0"/>
              <a:t>code</a:t>
            </a:r>
            <a:r>
              <a:rPr lang="zh-CN" altLang="en-US" sz="2200" dirty="0"/>
              <a:t> </a:t>
            </a:r>
            <a:r>
              <a:rPr lang="en-US" altLang="zh-CN" sz="2200" dirty="0"/>
              <a:t>in</a:t>
            </a:r>
            <a:r>
              <a:rPr lang="zh-CN" altLang="en-US" sz="2200" dirty="0"/>
              <a:t> </a:t>
            </a:r>
            <a:r>
              <a:rPr lang="en-US" altLang="zh-CN" sz="2200" dirty="0"/>
              <a:t>task</a:t>
            </a:r>
            <a:r>
              <a:rPr lang="zh-CN" altLang="en-US" sz="2200" dirty="0"/>
              <a:t> </a:t>
            </a:r>
            <a:r>
              <a:rPr lang="en-US" altLang="zh-CN" sz="2200" dirty="0"/>
              <a:t>5</a:t>
            </a:r>
            <a:r>
              <a:rPr lang="zh-CN" altLang="en-US" sz="2200" dirty="0"/>
              <a:t> </a:t>
            </a:r>
            <a:r>
              <a:rPr lang="en-US" altLang="zh-CN" sz="2200" dirty="0"/>
              <a:t>to</a:t>
            </a:r>
            <a:r>
              <a:rPr lang="zh-CN" altLang="en-US" sz="2200" dirty="0"/>
              <a:t> </a:t>
            </a:r>
            <a:r>
              <a:rPr lang="en-US" altLang="zh-CN" sz="2200" dirty="0"/>
              <a:t>modify</a:t>
            </a:r>
            <a:r>
              <a:rPr lang="zh-CN" altLang="en-US" sz="2200" dirty="0"/>
              <a:t> </a:t>
            </a:r>
            <a:r>
              <a:rPr lang="en-US" altLang="zh-CN" sz="2200" dirty="0"/>
              <a:t>a</a:t>
            </a:r>
            <a:r>
              <a:rPr lang="zh-CN" altLang="en-US" sz="2200" dirty="0"/>
              <a:t> </a:t>
            </a:r>
            <a:r>
              <a:rPr lang="en-US" altLang="zh-CN" sz="2200" dirty="0"/>
              <a:t>victim’s</a:t>
            </a:r>
            <a:r>
              <a:rPr lang="zh-CN" altLang="en-US" sz="2200" dirty="0"/>
              <a:t> </a:t>
            </a:r>
            <a:r>
              <a:rPr lang="en-US" altLang="zh-CN" sz="2200" dirty="0"/>
              <a:t>profile.</a:t>
            </a:r>
            <a:endParaRPr lang="en-US" sz="2200" dirty="0"/>
          </a:p>
          <a:p>
            <a:endParaRPr lang="en-US" sz="1400" dirty="0"/>
          </a:p>
          <a:p>
            <a:endParaRPr lang="en-US" sz="1400" dirty="0"/>
          </a:p>
          <a:p>
            <a:pPr marL="0" indent="0">
              <a:buNone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3300496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3">
            <a:extLst>
              <a:ext uri="{FF2B5EF4-FFF2-40B4-BE49-F238E27FC236}">
                <a16:creationId xmlns:a16="http://schemas.microsoft.com/office/drawing/2014/main" id="{81AEB8A9-B768-4E30-BA55-D919E6687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0001" y="-2"/>
            <a:ext cx="4069936" cy="68580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35F7F4-AA6F-F74E-9FD0-D65A41E8BF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899" y="640080"/>
            <a:ext cx="3559630" cy="5613236"/>
          </a:xfrm>
        </p:spPr>
        <p:txBody>
          <a:bodyPr anchor="ctr">
            <a:normAutofit/>
          </a:bodyPr>
          <a:lstStyle/>
          <a:p>
            <a:r>
              <a:rPr lang="en-US" altLang="zh-CN" dirty="0">
                <a:solidFill>
                  <a:srgbClr val="FFFFFF"/>
                </a:solidFill>
              </a:rPr>
              <a:t>Skeleton</a:t>
            </a:r>
            <a:r>
              <a:rPr lang="zh-CN" altLang="en-US" dirty="0">
                <a:solidFill>
                  <a:srgbClr val="FFFFFF"/>
                </a:solidFill>
              </a:rPr>
              <a:t> </a:t>
            </a:r>
            <a:r>
              <a:rPr lang="en-US" altLang="zh-CN" dirty="0">
                <a:solidFill>
                  <a:srgbClr val="FFFFFF"/>
                </a:solidFill>
              </a:rPr>
              <a:t>Code</a:t>
            </a:r>
            <a:r>
              <a:rPr lang="en-US" dirty="0">
                <a:solidFill>
                  <a:srgbClr val="FFFFFF"/>
                </a:solidFill>
              </a:rPr>
              <a:t>:</a:t>
            </a:r>
            <a:br>
              <a:rPr lang="en-US" dirty="0">
                <a:solidFill>
                  <a:srgbClr val="FFFFFF"/>
                </a:solidFill>
              </a:rPr>
            </a:b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3C7E55-D588-D64A-AEF6-5004628E23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07709" y="4020096"/>
            <a:ext cx="6848715" cy="2484884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000" b="1" dirty="0"/>
              <a:t>Check off</a:t>
            </a:r>
          </a:p>
          <a:p>
            <a:pPr lvl="1"/>
            <a:r>
              <a:rPr lang="en-US" sz="2000" dirty="0"/>
              <a:t>1. </a:t>
            </a:r>
            <a:r>
              <a:rPr lang="en-US" altLang="zh-CN" sz="2000" dirty="0"/>
              <a:t>Finish</a:t>
            </a:r>
            <a:r>
              <a:rPr lang="zh-CN" altLang="en-US" sz="2000" dirty="0"/>
              <a:t> </a:t>
            </a:r>
            <a:r>
              <a:rPr lang="en-US" altLang="zh-CN" sz="2000" dirty="0"/>
              <a:t>the</a:t>
            </a:r>
            <a:r>
              <a:rPr lang="zh-CN" altLang="en-US" sz="2000" dirty="0"/>
              <a:t> </a:t>
            </a:r>
            <a:r>
              <a:rPr lang="en-US" altLang="zh-CN" sz="2000" dirty="0"/>
              <a:t>skeleton</a:t>
            </a:r>
            <a:r>
              <a:rPr lang="zh-CN" altLang="en-US" sz="2000" dirty="0"/>
              <a:t> </a:t>
            </a:r>
            <a:r>
              <a:rPr lang="en-US" altLang="zh-CN" sz="2000" dirty="0"/>
              <a:t>code</a:t>
            </a:r>
            <a:r>
              <a:rPr lang="zh-CN" altLang="en-US" sz="2000" dirty="0"/>
              <a:t> </a:t>
            </a:r>
            <a:r>
              <a:rPr lang="en-US" altLang="zh-CN" sz="2000" dirty="0"/>
              <a:t>to</a:t>
            </a:r>
            <a:r>
              <a:rPr lang="zh-CN" altLang="en-US" sz="2000" dirty="0"/>
              <a:t> </a:t>
            </a:r>
            <a:r>
              <a:rPr lang="en-US" altLang="zh-CN" sz="2000" dirty="0"/>
              <a:t>finish</a:t>
            </a:r>
            <a:r>
              <a:rPr lang="zh-CN" altLang="en-US" sz="2000" dirty="0"/>
              <a:t> </a:t>
            </a:r>
            <a:r>
              <a:rPr lang="en-US" altLang="zh-CN" sz="2000" dirty="0"/>
              <a:t>a</a:t>
            </a:r>
            <a:r>
              <a:rPr lang="zh-CN" altLang="en-US" sz="2000" dirty="0"/>
              <a:t> </a:t>
            </a:r>
            <a:r>
              <a:rPr lang="en-US" altLang="zh-CN" sz="2000" dirty="0"/>
              <a:t>XSS</a:t>
            </a:r>
            <a:r>
              <a:rPr lang="zh-CN" altLang="en-US" sz="2000" dirty="0"/>
              <a:t> </a:t>
            </a:r>
            <a:r>
              <a:rPr lang="en-US" altLang="zh-CN" sz="2000" dirty="0"/>
              <a:t>worm</a:t>
            </a:r>
            <a:r>
              <a:rPr lang="zh-CN" altLang="en-US" sz="2000" dirty="0"/>
              <a:t> </a:t>
            </a:r>
            <a:r>
              <a:rPr lang="en-US" altLang="zh-CN" sz="2000" dirty="0"/>
              <a:t>that</a:t>
            </a:r>
            <a:r>
              <a:rPr lang="zh-CN" altLang="en-US" sz="2000" dirty="0"/>
              <a:t> </a:t>
            </a:r>
            <a:r>
              <a:rPr lang="en-US" altLang="zh-CN" sz="2000" dirty="0"/>
              <a:t>both</a:t>
            </a:r>
            <a:r>
              <a:rPr lang="zh-CN" altLang="en-US" sz="2000" dirty="0"/>
              <a:t> </a:t>
            </a:r>
            <a:r>
              <a:rPr lang="en-US" altLang="zh-CN" sz="2000" dirty="0"/>
              <a:t>modify</a:t>
            </a:r>
            <a:r>
              <a:rPr lang="zh-CN" altLang="en-US" sz="2000" dirty="0"/>
              <a:t> </a:t>
            </a:r>
            <a:r>
              <a:rPr lang="en-US" altLang="zh-CN" sz="2000" dirty="0"/>
              <a:t>the</a:t>
            </a:r>
            <a:r>
              <a:rPr lang="zh-CN" altLang="en-US" sz="2000" dirty="0"/>
              <a:t> </a:t>
            </a:r>
            <a:r>
              <a:rPr lang="en-US" altLang="zh-CN" sz="2000" dirty="0"/>
              <a:t>victim’s</a:t>
            </a:r>
            <a:r>
              <a:rPr lang="zh-CN" altLang="en-US" sz="2000" dirty="0"/>
              <a:t> </a:t>
            </a:r>
            <a:r>
              <a:rPr lang="en-US" altLang="zh-CN" sz="2000" dirty="0"/>
              <a:t>profile</a:t>
            </a:r>
            <a:r>
              <a:rPr lang="zh-CN" altLang="en-US" sz="2000" dirty="0"/>
              <a:t> </a:t>
            </a:r>
            <a:r>
              <a:rPr lang="en-US" altLang="zh-CN" sz="2000" dirty="0"/>
              <a:t>(</a:t>
            </a:r>
            <a:r>
              <a:rPr lang="en-US" altLang="zh-CN" sz="2000" b="1" dirty="0"/>
              <a:t>no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need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to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add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friend</a:t>
            </a:r>
            <a:r>
              <a:rPr lang="en-US" altLang="zh-CN" sz="2000" dirty="0"/>
              <a:t>)</a:t>
            </a:r>
            <a:r>
              <a:rPr lang="zh-CN" altLang="en-US" sz="2000" dirty="0"/>
              <a:t> </a:t>
            </a:r>
            <a:r>
              <a:rPr lang="en-US" altLang="zh-CN" sz="2000" dirty="0"/>
              <a:t>and</a:t>
            </a:r>
            <a:r>
              <a:rPr lang="zh-CN" altLang="en-US" sz="2000" dirty="0"/>
              <a:t> </a:t>
            </a:r>
            <a:r>
              <a:rPr lang="en-US" altLang="zh-CN" sz="2000" dirty="0"/>
              <a:t>can</a:t>
            </a:r>
            <a:r>
              <a:rPr lang="zh-CN" altLang="en-US" sz="2000" dirty="0"/>
              <a:t> </a:t>
            </a:r>
            <a:r>
              <a:rPr lang="en-US" altLang="zh-CN" sz="2000" dirty="0"/>
              <a:t>self</a:t>
            </a:r>
            <a:r>
              <a:rPr lang="zh-CN" altLang="en-US" sz="2000" dirty="0"/>
              <a:t> </a:t>
            </a:r>
            <a:r>
              <a:rPr lang="en-US" altLang="zh-CN" sz="2000" dirty="0" err="1"/>
              <a:t>propogate</a:t>
            </a:r>
            <a:r>
              <a:rPr lang="en-US" altLang="zh-CN" sz="2000" dirty="0"/>
              <a:t>,</a:t>
            </a:r>
            <a:r>
              <a:rPr lang="zh-CN" altLang="en-US" sz="2000" dirty="0"/>
              <a:t> </a:t>
            </a:r>
            <a:r>
              <a:rPr lang="en-US" altLang="zh-CN" sz="2000" dirty="0"/>
              <a:t>using</a:t>
            </a:r>
            <a:r>
              <a:rPr lang="zh-CN" altLang="en-US" sz="2000" dirty="0"/>
              <a:t> </a:t>
            </a:r>
            <a:r>
              <a:rPr lang="en-US" altLang="zh-CN" sz="2000" b="1" dirty="0">
                <a:solidFill>
                  <a:srgbClr val="FF0000"/>
                </a:solidFill>
              </a:rPr>
              <a:t>BOTH</a:t>
            </a:r>
            <a:r>
              <a:rPr lang="zh-CN" altLang="en-US" sz="2000" dirty="0"/>
              <a:t> </a:t>
            </a:r>
            <a:r>
              <a:rPr lang="en-US" altLang="zh-CN" sz="2000" dirty="0"/>
              <a:t>Link</a:t>
            </a:r>
            <a:r>
              <a:rPr lang="zh-CN" altLang="en-US" sz="2000" dirty="0"/>
              <a:t> </a:t>
            </a:r>
            <a:r>
              <a:rPr lang="en-US" altLang="zh-CN" sz="2000" dirty="0"/>
              <a:t>approach</a:t>
            </a:r>
            <a:r>
              <a:rPr lang="zh-CN" altLang="en-US" sz="2000" dirty="0"/>
              <a:t> </a:t>
            </a:r>
            <a:r>
              <a:rPr lang="en-US" altLang="zh-CN" sz="2000" dirty="0"/>
              <a:t>and</a:t>
            </a:r>
            <a:r>
              <a:rPr lang="zh-CN" altLang="en-US" sz="2000" dirty="0"/>
              <a:t> </a:t>
            </a:r>
            <a:r>
              <a:rPr lang="en-US" altLang="zh-CN" sz="2000" dirty="0"/>
              <a:t>DOM</a:t>
            </a:r>
            <a:r>
              <a:rPr lang="zh-CN" altLang="en-US" sz="2000" dirty="0"/>
              <a:t> </a:t>
            </a:r>
            <a:r>
              <a:rPr lang="en-US" altLang="zh-CN" sz="2000" dirty="0"/>
              <a:t>approach</a:t>
            </a:r>
            <a:endParaRPr lang="en-US" sz="2000" dirty="0"/>
          </a:p>
          <a:p>
            <a:pPr lvl="1"/>
            <a:r>
              <a:rPr lang="en-US" sz="2000" dirty="0"/>
              <a:t>2. </a:t>
            </a:r>
            <a:r>
              <a:rPr lang="en-US" altLang="zh-CN" sz="2000" dirty="0"/>
              <a:t>Snapshots</a:t>
            </a:r>
            <a:r>
              <a:rPr lang="zh-CN" altLang="en-US" sz="2000" dirty="0"/>
              <a:t> </a:t>
            </a:r>
            <a:r>
              <a:rPr lang="en-US" altLang="zh-CN" sz="2000" dirty="0"/>
              <a:t>showing</a:t>
            </a:r>
            <a:r>
              <a:rPr lang="zh-CN" altLang="en-US" sz="2000" dirty="0"/>
              <a:t> </a:t>
            </a:r>
            <a:r>
              <a:rPr lang="en-US" altLang="zh-CN" sz="2000" dirty="0"/>
              <a:t>the</a:t>
            </a:r>
            <a:r>
              <a:rPr lang="zh-CN" altLang="en-US" sz="2000" dirty="0"/>
              <a:t> </a:t>
            </a:r>
            <a:r>
              <a:rPr lang="en-US" altLang="zh-CN" sz="2000" dirty="0"/>
              <a:t>effectiveness</a:t>
            </a:r>
            <a:r>
              <a:rPr lang="zh-CN" altLang="en-US" sz="2000" dirty="0"/>
              <a:t> </a:t>
            </a:r>
            <a:r>
              <a:rPr lang="en-US" altLang="zh-CN" sz="2000" dirty="0"/>
              <a:t>of</a:t>
            </a:r>
            <a:r>
              <a:rPr lang="zh-CN" altLang="en-US" sz="2000" dirty="0"/>
              <a:t> </a:t>
            </a:r>
            <a:r>
              <a:rPr lang="en-US" altLang="zh-CN" sz="2000" dirty="0"/>
              <a:t>the</a:t>
            </a:r>
            <a:r>
              <a:rPr lang="zh-CN" altLang="en-US" sz="2000" dirty="0"/>
              <a:t> </a:t>
            </a:r>
            <a:r>
              <a:rPr lang="en-US" altLang="zh-CN" sz="2000" dirty="0"/>
              <a:t>XSS</a:t>
            </a:r>
            <a:r>
              <a:rPr lang="zh-CN" altLang="en-US" sz="2000" dirty="0"/>
              <a:t> </a:t>
            </a:r>
            <a:r>
              <a:rPr lang="en-US" altLang="zh-CN" sz="2000" dirty="0"/>
              <a:t>worm</a:t>
            </a:r>
            <a:r>
              <a:rPr lang="zh-CN" altLang="en-US" sz="2000" dirty="0"/>
              <a:t> </a:t>
            </a:r>
            <a:r>
              <a:rPr lang="en-US" altLang="zh-CN" sz="2000" dirty="0"/>
              <a:t>and</a:t>
            </a:r>
            <a:r>
              <a:rPr lang="zh-CN" altLang="en-US" sz="2000" dirty="0"/>
              <a:t> </a:t>
            </a:r>
            <a:r>
              <a:rPr lang="en-US" altLang="zh-CN" sz="2000" dirty="0"/>
              <a:t>briefly</a:t>
            </a:r>
            <a:r>
              <a:rPr lang="zh-CN" altLang="en-US" sz="2000" dirty="0"/>
              <a:t> </a:t>
            </a:r>
            <a:r>
              <a:rPr lang="en-US" altLang="zh-CN" sz="2000" dirty="0"/>
              <a:t>explain</a:t>
            </a:r>
            <a:r>
              <a:rPr lang="zh-CN" altLang="en-US" sz="2000" dirty="0"/>
              <a:t> </a:t>
            </a:r>
            <a:r>
              <a:rPr lang="en-US" altLang="zh-CN" sz="2000" dirty="0"/>
              <a:t>what</a:t>
            </a:r>
            <a:r>
              <a:rPr lang="zh-CN" altLang="en-US" sz="2000" dirty="0"/>
              <a:t> </a:t>
            </a:r>
            <a:r>
              <a:rPr lang="en-US" altLang="zh-CN" sz="2000" dirty="0"/>
              <a:t>you</a:t>
            </a:r>
            <a:r>
              <a:rPr lang="zh-CN" altLang="en-US" sz="2000" dirty="0"/>
              <a:t> </a:t>
            </a:r>
            <a:r>
              <a:rPr lang="en-US" altLang="zh-CN" sz="2000" dirty="0"/>
              <a:t>did.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4B0DA7-BBC6-1E4F-92F4-D81D2928DE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2835" y="488421"/>
            <a:ext cx="7600198" cy="3139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0259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89575E1-3389-451A-A5F7-27854C25C5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4293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3CCC5C-D88E-40FB-B30B-23DCDBD01D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"/>
            <a:ext cx="4167268" cy="685800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5B9156-DBA1-3F41-81C7-6AB8F29E7D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591344"/>
            <a:ext cx="3200400" cy="5585619"/>
          </a:xfrm>
        </p:spPr>
        <p:txBody>
          <a:bodyPr>
            <a:normAutofit/>
          </a:bodyPr>
          <a:lstStyle/>
          <a:p>
            <a:r>
              <a:rPr lang="en-US" altLang="zh-CN" dirty="0">
                <a:solidFill>
                  <a:srgbClr val="FFFFFF"/>
                </a:solidFill>
              </a:rPr>
              <a:t>Task</a:t>
            </a:r>
            <a:r>
              <a:rPr lang="zh-CN" altLang="en-US" dirty="0">
                <a:solidFill>
                  <a:srgbClr val="FFFFFF"/>
                </a:solidFill>
              </a:rPr>
              <a:t> </a:t>
            </a:r>
            <a:r>
              <a:rPr lang="en-US" altLang="zh-CN" dirty="0">
                <a:solidFill>
                  <a:srgbClr val="FFFFFF"/>
                </a:solidFill>
              </a:rPr>
              <a:t>7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9A4776-7994-A448-968C-4E1EA5B192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r>
              <a:rPr lang="en-US" altLang="zh-CN" dirty="0"/>
              <a:t>Enable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 err="1"/>
              <a:t>HTMLawed</a:t>
            </a:r>
            <a:endParaRPr lang="en-US" altLang="zh-CN" dirty="0"/>
          </a:p>
          <a:p>
            <a:endParaRPr lang="en-US" altLang="zh-CN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altLang="zh-CN" dirty="0"/>
              <a:t>Enable</a:t>
            </a:r>
            <a:r>
              <a:rPr lang="zh-CN" altLang="en-US" dirty="0"/>
              <a:t> </a:t>
            </a:r>
            <a:r>
              <a:rPr lang="en-US" altLang="zh-CN" dirty="0" err="1"/>
              <a:t>htmlspecialchars</a:t>
            </a:r>
            <a:r>
              <a:rPr lang="en-US" altLang="zh-CN" dirty="0"/>
              <a:t>()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038473C-90E0-064D-9C7B-FFB3FDD80B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8152" y="4349014"/>
            <a:ext cx="8304766" cy="21898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719CBA6-215D-F74B-BFE4-521F7E947D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020" y="1216121"/>
            <a:ext cx="5551977" cy="2474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1667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BFA9A0-B73E-7047-89AA-8873762227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What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i="1" dirty="0" err="1"/>
              <a:t>HTMLawed</a:t>
            </a:r>
            <a:r>
              <a:rPr lang="en-US" altLang="zh-CN" dirty="0"/>
              <a:t>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B994A8-CE26-0347-B9A8-9F627CF977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/>
              <a:t>allows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user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filter</a:t>
            </a:r>
            <a:r>
              <a:rPr lang="zh-CN" altLang="en-US" dirty="0"/>
              <a:t> </a:t>
            </a:r>
            <a:r>
              <a:rPr lang="en-US" altLang="zh-CN" dirty="0"/>
              <a:t>html</a:t>
            </a:r>
            <a:r>
              <a:rPr lang="zh-CN" altLang="en-US" dirty="0"/>
              <a:t> </a:t>
            </a:r>
            <a:r>
              <a:rPr lang="en-US" altLang="zh-CN" dirty="0"/>
              <a:t>tags</a:t>
            </a:r>
          </a:p>
          <a:p>
            <a:pPr lvl="1"/>
            <a:r>
              <a:rPr lang="en-US" altLang="zh-CN" dirty="0"/>
              <a:t>Allow</a:t>
            </a:r>
            <a:r>
              <a:rPr lang="zh-CN" altLang="en-US" dirty="0"/>
              <a:t> </a:t>
            </a:r>
            <a:r>
              <a:rPr lang="en-US" altLang="zh-CN" dirty="0"/>
              <a:t>all</a:t>
            </a:r>
            <a:r>
              <a:rPr lang="zh-CN" altLang="en-US" dirty="0"/>
              <a:t> </a:t>
            </a:r>
            <a:r>
              <a:rPr lang="en-US" altLang="zh-CN" dirty="0"/>
              <a:t>tags</a:t>
            </a:r>
            <a:r>
              <a:rPr lang="zh-CN" altLang="en-US" dirty="0"/>
              <a:t> </a:t>
            </a:r>
            <a:r>
              <a:rPr lang="en-US" altLang="zh-CN" dirty="0"/>
              <a:t>except</a:t>
            </a:r>
            <a:r>
              <a:rPr lang="zh-CN" altLang="en-US" dirty="0"/>
              <a:t> </a:t>
            </a:r>
            <a:r>
              <a:rPr lang="en-US" altLang="zh-CN" dirty="0"/>
              <a:t>uncommon</a:t>
            </a:r>
            <a:r>
              <a:rPr lang="zh-CN" altLang="en-US" dirty="0"/>
              <a:t> </a:t>
            </a:r>
            <a:r>
              <a:rPr lang="en-US" altLang="zh-CN" dirty="0"/>
              <a:t>ones</a:t>
            </a:r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r>
              <a:rPr lang="en-US" altLang="zh-CN" dirty="0"/>
              <a:t>Filter</a:t>
            </a:r>
            <a:r>
              <a:rPr lang="zh-CN" altLang="en-US" dirty="0"/>
              <a:t> </a:t>
            </a:r>
            <a:r>
              <a:rPr lang="en-US" altLang="zh-CN" dirty="0"/>
              <a:t>out</a:t>
            </a:r>
            <a:r>
              <a:rPr lang="zh-CN" altLang="en-US" dirty="0"/>
              <a:t> </a:t>
            </a:r>
            <a:r>
              <a:rPr lang="en-US" altLang="zh-CN" dirty="0"/>
              <a:t>’&lt;script&gt;’</a:t>
            </a:r>
            <a:r>
              <a:rPr lang="zh-CN" altLang="en-US" dirty="0"/>
              <a:t> </a:t>
            </a:r>
            <a:r>
              <a:rPr lang="en-US" altLang="zh-CN" dirty="0"/>
              <a:t>tags</a:t>
            </a:r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r>
              <a:rPr lang="en-US" altLang="zh-CN" dirty="0"/>
              <a:t>More</a:t>
            </a:r>
            <a:r>
              <a:rPr lang="zh-CN" altLang="en-US" dirty="0"/>
              <a:t> </a:t>
            </a:r>
            <a:r>
              <a:rPr lang="en-US" altLang="zh-CN" dirty="0"/>
              <a:t>examples</a:t>
            </a:r>
            <a:r>
              <a:rPr lang="zh-CN" altLang="en-US" dirty="0"/>
              <a:t> </a:t>
            </a:r>
            <a:r>
              <a:rPr lang="en-US" altLang="zh-CN" dirty="0"/>
              <a:t>about</a:t>
            </a:r>
            <a:r>
              <a:rPr lang="zh-CN" altLang="en-US" dirty="0"/>
              <a:t> </a:t>
            </a:r>
            <a:r>
              <a:rPr lang="en-US" altLang="zh-CN" dirty="0" err="1"/>
              <a:t>HTMLawed</a:t>
            </a:r>
            <a:r>
              <a:rPr lang="zh-CN" altLang="en-US" dirty="0"/>
              <a:t> </a:t>
            </a:r>
            <a:r>
              <a:rPr lang="en-US" altLang="zh-CN" dirty="0"/>
              <a:t>settings:</a:t>
            </a:r>
            <a:r>
              <a:rPr lang="zh-CN" altLang="en-US" dirty="0"/>
              <a:t> </a:t>
            </a:r>
            <a:r>
              <a:rPr lang="en-US" altLang="zh-CN" dirty="0"/>
              <a:t>http://</a:t>
            </a:r>
            <a:r>
              <a:rPr lang="en-US" altLang="zh-CN" dirty="0" err="1"/>
              <a:t>www.bioinformatics.org</a:t>
            </a:r>
            <a:r>
              <a:rPr lang="en-US" altLang="zh-CN" dirty="0"/>
              <a:t>/</a:t>
            </a:r>
            <a:r>
              <a:rPr lang="en-US" altLang="zh-CN" dirty="0" err="1"/>
              <a:t>phplabware</a:t>
            </a:r>
            <a:r>
              <a:rPr lang="en-US" altLang="zh-CN" dirty="0"/>
              <a:t>/</a:t>
            </a:r>
            <a:r>
              <a:rPr lang="en-US" altLang="zh-CN" dirty="0" err="1"/>
              <a:t>internal_utilities</a:t>
            </a:r>
            <a:r>
              <a:rPr lang="en-US" altLang="zh-CN" dirty="0"/>
              <a:t>/</a:t>
            </a:r>
            <a:r>
              <a:rPr lang="en-US" altLang="zh-CN" dirty="0" err="1"/>
              <a:t>htmLawed</a:t>
            </a:r>
            <a:r>
              <a:rPr lang="en-US" altLang="zh-CN" dirty="0"/>
              <a:t>/</a:t>
            </a:r>
            <a:r>
              <a:rPr lang="en-US" altLang="zh-CN" dirty="0" err="1"/>
              <a:t>example_settings.htm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1116CF-BAD6-2547-A322-C10578C2D2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5911" y="2616728"/>
            <a:ext cx="9400177" cy="6434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D99C9E4-4B82-D145-A835-00EE8B89C2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5911" y="3621880"/>
            <a:ext cx="5486400" cy="1096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074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270</TotalTime>
  <Words>625</Words>
  <Application>Microsoft Macintosh PowerPoint</Application>
  <PresentationFormat>Widescreen</PresentationFormat>
  <Paragraphs>83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XSS Lab Instruction (Do Task 4, 5, *6, 7 only)</vt:lpstr>
      <vt:lpstr>Task 4:  Add Friend</vt:lpstr>
      <vt:lpstr>Skeleton Code: </vt:lpstr>
      <vt:lpstr>Task 5:  Edit Victim’s Profile</vt:lpstr>
      <vt:lpstr>Skeleton Code:</vt:lpstr>
      <vt:lpstr>Task 6  Self-propagating </vt:lpstr>
      <vt:lpstr>Skeleton Code: </vt:lpstr>
      <vt:lpstr>Task 7</vt:lpstr>
      <vt:lpstr>What is HTMLawed?</vt:lpstr>
      <vt:lpstr>What is htmlspecialchars()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XSS Lab Instruction (Do Task 4, 5, 6, 7 only)</dc:title>
  <dc:creator>Jiang Wenchao</dc:creator>
  <cp:lastModifiedBy>Jiang Wenchao</cp:lastModifiedBy>
  <cp:revision>14</cp:revision>
  <dcterms:created xsi:type="dcterms:W3CDTF">2020-03-25T23:29:55Z</dcterms:created>
  <dcterms:modified xsi:type="dcterms:W3CDTF">2020-03-26T04:00:34Z</dcterms:modified>
</cp:coreProperties>
</file>